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defaultThemeVersion="124226"/>
  <mc:AlternateContent xmlns:mc="http://schemas.openxmlformats.org/markup-compatibility/2006">
    <mc:Choice Requires="x15">
      <x15ac:absPath xmlns:x15ac="http://schemas.microsoft.com/office/spreadsheetml/2010/11/ac" url="\\hpap03f\DF_Rdf$\holtl\Desktop\Function Details Forms - Working\"/>
    </mc:Choice>
  </mc:AlternateContent>
  <xr:revisionPtr revIDLastSave="0" documentId="13_ncr:1_{A3BE9D98-C864-469D-B3DA-1C3369B70360}" xr6:coauthVersionLast="47" xr6:coauthVersionMax="47" xr10:uidLastSave="{00000000-0000-0000-0000-000000000000}"/>
  <workbookProtection workbookAlgorithmName="SHA-512" workbookHashValue="u7EaKtuFVHCIR4JZ4SDesuoaCk4pxQyTuy76yf6immJHSD0IGlHyqYoKfe3m6lJnh/HFlt9eemXEDYK7MyQScw==" workbookSaltValue="ir1cM4GolDyhGLBJsXQ6KQ==" workbookSpinCount="100000" lockStructure="1"/>
  <bookViews>
    <workbookView xWindow="-120" yWindow="-120" windowWidth="29040" windowHeight="15720" xr2:uid="{00000000-000D-0000-FFFF-FFFF00000000}"/>
  </bookViews>
  <sheets>
    <sheet name="Privacy Statement" sheetId="3" r:id="rId1"/>
    <sheet name="Function Details Form" sheetId="1" r:id="rId2"/>
    <sheet name="Menu" sheetId="2" state="hidden" r:id="rId3"/>
  </sheets>
  <definedNames>
    <definedName name="Accompaniments">Menu!$B$15:$B$22</definedName>
    <definedName name="Flowers">Menu!$D$3:$D$20</definedName>
    <definedName name="Food">Menu!$B$25:$B$32</definedName>
    <definedName name="_xlnm.Print_Area" localSheetId="1">'Function Details Form'!$A$5:$X$129</definedName>
    <definedName name="Refreshments">Menu!$B$3:$B$11</definedName>
    <definedName name="Venues">Menu!$B$35:$B$46</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S96" i="1" l="1"/>
  <c r="S94" i="1"/>
  <c r="S92" i="1"/>
  <c r="S90" i="1"/>
  <c r="S55" i="1" l="1"/>
  <c r="V55" i="1" s="1"/>
  <c r="S53" i="1"/>
  <c r="V53" i="1" s="1"/>
  <c r="S51" i="1"/>
  <c r="S49" i="1"/>
  <c r="V49" i="1" s="1"/>
  <c r="V51" i="1"/>
  <c r="V92" i="1"/>
  <c r="V90" i="1"/>
  <c r="S66" i="1"/>
  <c r="V66" i="1" s="1"/>
  <c r="S41" i="1"/>
  <c r="S39" i="1"/>
  <c r="S37" i="1"/>
  <c r="V37" i="1" s="1"/>
  <c r="S34" i="1"/>
  <c r="V34" i="1" s="1"/>
  <c r="S32" i="1"/>
  <c r="V32" i="1" s="1"/>
  <c r="S30" i="1"/>
  <c r="V30" i="1" s="1"/>
  <c r="V41" i="1"/>
  <c r="V39" i="1"/>
  <c r="V96" i="1"/>
  <c r="V94" i="1"/>
  <c r="S3" i="1" l="1"/>
  <c r="K3" i="1" s="1"/>
  <c r="N3" i="1" s="1"/>
  <c r="S2" i="1"/>
  <c r="K2" i="1" s="1"/>
  <c r="K4" i="1" l="1"/>
  <c r="N2" i="1"/>
  <c r="N4" i="1" s="1"/>
  <c r="S4" i="1"/>
</calcChain>
</file>

<file path=xl/sharedStrings.xml><?xml version="1.0" encoding="utf-8"?>
<sst xmlns="http://schemas.openxmlformats.org/spreadsheetml/2006/main" count="174" uniqueCount="145">
  <si>
    <t>Reception</t>
  </si>
  <si>
    <t>Blank stationary</t>
  </si>
  <si>
    <t>Printed small menus</t>
  </si>
  <si>
    <t>Printed large menus</t>
  </si>
  <si>
    <t>Venues</t>
  </si>
  <si>
    <t>Qty</t>
  </si>
  <si>
    <t>Other</t>
  </si>
  <si>
    <t>Privacy Statement</t>
  </si>
  <si>
    <t>Time</t>
  </si>
  <si>
    <t>1st service</t>
  </si>
  <si>
    <t>2nd service</t>
  </si>
  <si>
    <t>Refreshments</t>
  </si>
  <si>
    <t>ADDITIONAL REFRESHMENT REQUIREMENTS:</t>
  </si>
  <si>
    <t>ADDITIONAL FOOD REQUIREMENTS:</t>
  </si>
  <si>
    <t>Accompaniments</t>
  </si>
  <si>
    <t>Room N, PCH</t>
  </si>
  <si>
    <t>Room M, PCH</t>
  </si>
  <si>
    <t>Room O, PCH</t>
  </si>
  <si>
    <t>Room P, PCH</t>
  </si>
  <si>
    <t>Room Q, PCH</t>
  </si>
  <si>
    <t>Room R, PCH</t>
  </si>
  <si>
    <t>Room S, PCH</t>
  </si>
  <si>
    <t>Room T, PCH</t>
  </si>
  <si>
    <t>Room U, PCH</t>
  </si>
  <si>
    <t>Room B, 1PS</t>
  </si>
  <si>
    <t>Room C, 1PS</t>
  </si>
  <si>
    <t>NOT AVAILABLE IN 1 PARLIAMENT STREET</t>
  </si>
  <si>
    <t>Flower prices may vary dependent on the season and the availability of plants</t>
  </si>
  <si>
    <t>Unit price (inc. VAT) £</t>
  </si>
  <si>
    <t>Sub total (inc. VAT) £</t>
  </si>
  <si>
    <t>Additional requirements, notes or questions to be answered</t>
  </si>
  <si>
    <t>Flowers</t>
  </si>
  <si>
    <t>Crowned Portcullis badge thermographically pre-printed onto all menus and place cards</t>
  </si>
  <si>
    <r>
      <t xml:space="preserve">Place cards : 40p </t>
    </r>
    <r>
      <rPr>
        <sz val="8"/>
        <color rgb="FF000099"/>
        <rFont val="Tahoma"/>
        <family val="2"/>
      </rPr>
      <t>each</t>
    </r>
  </si>
  <si>
    <r>
      <t xml:space="preserve">1-30  : £2.50 </t>
    </r>
    <r>
      <rPr>
        <sz val="8"/>
        <color rgb="FF000099"/>
        <rFont val="Tahoma"/>
        <family val="2"/>
      </rPr>
      <t>each</t>
    </r>
  </si>
  <si>
    <r>
      <t xml:space="preserve">1-30  : £3.00 </t>
    </r>
    <r>
      <rPr>
        <sz val="8"/>
        <color rgb="FF000099"/>
        <rFont val="Tahoma"/>
        <family val="2"/>
      </rPr>
      <t>each</t>
    </r>
  </si>
  <si>
    <r>
      <t xml:space="preserve">Small menu cards : 80p </t>
    </r>
    <r>
      <rPr>
        <sz val="8"/>
        <color rgb="FF000099"/>
        <rFont val="Tahoma"/>
        <family val="2"/>
      </rPr>
      <t>each</t>
    </r>
  </si>
  <si>
    <r>
      <t xml:space="preserve">31-60  : £2.00 </t>
    </r>
    <r>
      <rPr>
        <sz val="8"/>
        <color rgb="FF000099"/>
        <rFont val="Tahoma"/>
        <family val="2"/>
      </rPr>
      <t>each</t>
    </r>
  </si>
  <si>
    <r>
      <t xml:space="preserve">31-60  : £2.50 </t>
    </r>
    <r>
      <rPr>
        <sz val="8"/>
        <color rgb="FF000099"/>
        <rFont val="Tahoma"/>
        <family val="2"/>
      </rPr>
      <t>each</t>
    </r>
  </si>
  <si>
    <r>
      <t xml:space="preserve">Large menu cards : £1.00 </t>
    </r>
    <r>
      <rPr>
        <sz val="8"/>
        <color rgb="FF000099"/>
        <rFont val="Tahoma"/>
        <family val="2"/>
      </rPr>
      <t>each</t>
    </r>
  </si>
  <si>
    <r>
      <t>61-100  : £1.50</t>
    </r>
    <r>
      <rPr>
        <sz val="8"/>
        <color rgb="FF000099"/>
        <rFont val="Tahoma"/>
        <family val="2"/>
      </rPr>
      <t xml:space="preserve"> each</t>
    </r>
  </si>
  <si>
    <r>
      <t xml:space="preserve">61-100  : £2.00 </t>
    </r>
    <r>
      <rPr>
        <sz val="8"/>
        <color rgb="FF000099"/>
        <rFont val="Tahoma"/>
        <family val="2"/>
      </rPr>
      <t>each</t>
    </r>
  </si>
  <si>
    <t>Small 150x100mm, Large 197x127mm when folded</t>
  </si>
  <si>
    <r>
      <t xml:space="preserve">101-200 : £1.00 </t>
    </r>
    <r>
      <rPr>
        <sz val="8"/>
        <color rgb="FF000099"/>
        <rFont val="Tahoma"/>
        <family val="2"/>
      </rPr>
      <t>each</t>
    </r>
  </si>
  <si>
    <r>
      <t xml:space="preserve">101-200 : £1.50 </t>
    </r>
    <r>
      <rPr>
        <sz val="8"/>
        <color rgb="FF000099"/>
        <rFont val="Tahoma"/>
        <family val="2"/>
      </rPr>
      <t>each</t>
    </r>
  </si>
  <si>
    <t>Audio Visual Equipment Hire</t>
  </si>
  <si>
    <t>AV requirements, notes or questions to be answered</t>
  </si>
  <si>
    <t>Deliveries and Equipment</t>
  </si>
  <si>
    <t>We cannot offer any storage facilites. All items must arrive on the day of the event and be removed at the conclusion of the event.</t>
  </si>
  <si>
    <r>
      <t xml:space="preserve">Using your own electrical equipment (or from another supplier)? Please ensure you forward current </t>
    </r>
    <r>
      <rPr>
        <b/>
        <sz val="10"/>
        <color rgb="FF0000CC"/>
        <rFont val="Tahoma"/>
        <family val="2"/>
      </rPr>
      <t>PAT certifcates</t>
    </r>
    <r>
      <rPr>
        <sz val="10"/>
        <color theme="0"/>
        <rFont val="Tahoma"/>
        <family val="2"/>
      </rPr>
      <t xml:space="preserve"> for each electrical item prior to your event date. Failure to do so will result in removal.</t>
    </r>
  </si>
  <si>
    <t>Gifts and Souvenirs</t>
  </si>
  <si>
    <r>
      <t xml:space="preserve">A minimum of </t>
    </r>
    <r>
      <rPr>
        <b/>
        <sz val="10"/>
        <color rgb="FF000099"/>
        <rFont val="Tahoma"/>
        <family val="2"/>
      </rPr>
      <t>4 weeks</t>
    </r>
    <r>
      <rPr>
        <sz val="10"/>
        <color rgb="FF000099"/>
        <rFont val="Tahoma"/>
        <family val="2"/>
      </rPr>
      <t xml:space="preserve"> notice required when ordering</t>
    </r>
  </si>
  <si>
    <t>Photographer's name</t>
  </si>
  <si>
    <t>Additional requirements, notes, or questions to be answered</t>
  </si>
  <si>
    <t>Flower Displays</t>
  </si>
  <si>
    <t>Printing and Stationery</t>
  </si>
  <si>
    <t>ADDITIONAL REQUIREMENTS:</t>
  </si>
  <si>
    <t>Net cost</t>
  </si>
  <si>
    <t>VAT</t>
  </si>
  <si>
    <t>Total</t>
  </si>
  <si>
    <t>Additional spend</t>
  </si>
  <si>
    <t>Totals:</t>
  </si>
  <si>
    <t>Event Details</t>
  </si>
  <si>
    <t>dd/mm/yyyy</t>
  </si>
  <si>
    <t>External guests</t>
  </si>
  <si>
    <t>Parliamentary pass-holders</t>
  </si>
  <si>
    <t>Estimated number of attendees required at this stage.
(Final attendance numbers due 3 working days before)</t>
  </si>
  <si>
    <t>Organiser contact on the day</t>
  </si>
  <si>
    <t>Contact mobile no.</t>
  </si>
  <si>
    <t>Contact email address</t>
  </si>
  <si>
    <t>Privacy Notice</t>
  </si>
  <si>
    <t>Booking No.</t>
  </si>
  <si>
    <t>Booking date</t>
  </si>
  <si>
    <t>Organiser arrives</t>
  </si>
  <si>
    <t>hh:mm</t>
  </si>
  <si>
    <t>Booking sponsor</t>
  </si>
  <si>
    <r>
      <t xml:space="preserve">Meeting Room </t>
    </r>
    <r>
      <rPr>
        <sz val="8"/>
        <color rgb="FF000099"/>
        <rFont val="Tahoma"/>
        <family val="2"/>
      </rPr>
      <t>(</t>
    </r>
    <r>
      <rPr>
        <i/>
        <sz val="8"/>
        <color rgb="FF000099"/>
        <rFont val="Tahoma"/>
        <family val="2"/>
      </rPr>
      <t>drop down list</t>
    </r>
    <r>
      <rPr>
        <sz val="8"/>
        <color rgb="FF000099"/>
        <rFont val="Tahoma"/>
        <family val="2"/>
      </rPr>
      <t>)</t>
    </r>
  </si>
  <si>
    <t>Number of attendees</t>
  </si>
  <si>
    <r>
      <t xml:space="preserve">To be completed and returned no later than </t>
    </r>
    <r>
      <rPr>
        <b/>
        <i/>
        <sz val="10"/>
        <color theme="1"/>
        <rFont val="Tahoma"/>
        <family val="2"/>
      </rPr>
      <t>1 week</t>
    </r>
    <r>
      <rPr>
        <i/>
        <sz val="10"/>
        <color theme="1"/>
        <rFont val="Tahoma"/>
        <family val="2"/>
      </rPr>
      <t xml:space="preserve"> prior to date of booking</t>
    </r>
  </si>
  <si>
    <t>Start time</t>
  </si>
  <si>
    <t>Finish time</t>
  </si>
  <si>
    <t>Attendees arrive</t>
  </si>
  <si>
    <t>Additional Information</t>
  </si>
  <si>
    <t>Prior writtten approval required for filiming. Photographer/videographer's must be in possession of an official invitation.</t>
  </si>
  <si>
    <r>
      <t>Accompaniments</t>
    </r>
    <r>
      <rPr>
        <sz val="10"/>
        <color indexed="9"/>
        <rFont val="Tahoma"/>
        <family val="2"/>
      </rPr>
      <t xml:space="preserve">   (</t>
    </r>
    <r>
      <rPr>
        <i/>
        <sz val="10"/>
        <color indexed="9"/>
        <rFont val="Tahoma"/>
        <family val="2"/>
      </rPr>
      <t>not available in 1 Parliament Street</t>
    </r>
    <r>
      <rPr>
        <sz val="10"/>
        <color indexed="9"/>
        <rFont val="Tahoma"/>
        <family val="2"/>
      </rPr>
      <t>)</t>
    </r>
  </si>
  <si>
    <t>(drop down list)</t>
  </si>
  <si>
    <t>Access to meeting room is not guaranteed before the start of the booking period. Catering Staff may enter the room prior to the end of the booking to clear catering away ahead of any next booking.</t>
  </si>
  <si>
    <t>Estimated catering spend</t>
  </si>
  <si>
    <t>Miniature Danish pastry selection</t>
  </si>
  <si>
    <t>Cake selection</t>
  </si>
  <si>
    <t>Giant cookie</t>
  </si>
  <si>
    <t>Whole piece of fruit</t>
  </si>
  <si>
    <t>Assorted nut selection</t>
  </si>
  <si>
    <t>Potato crisps</t>
  </si>
  <si>
    <t>Selection of olives</t>
  </si>
  <si>
    <t>Chef's choice working lunch</t>
  </si>
  <si>
    <t>Orange, cranberry or apple juice, 1.0L</t>
  </si>
  <si>
    <t>Still or sparkling mineral water, 75cl</t>
  </si>
  <si>
    <t>Soft drinks - assorted bottles, 275ml</t>
  </si>
  <si>
    <t>Individual bottled fruit smoothie, 300ml</t>
  </si>
  <si>
    <t>Freshly squeezed orange juice, 1.0L</t>
  </si>
  <si>
    <t>Selection of teas, herbal infusions and coffee</t>
  </si>
  <si>
    <t>Selection of teas, herbal infusions and coffee with biscuits</t>
  </si>
  <si>
    <t>Light meals</t>
  </si>
  <si>
    <t>Booking Timings</t>
  </si>
  <si>
    <r>
      <t xml:space="preserve">Light Meals  </t>
    </r>
    <r>
      <rPr>
        <sz val="10"/>
        <color indexed="9"/>
        <rFont val="Tahoma"/>
        <family val="2"/>
      </rPr>
      <t xml:space="preserve"> (</t>
    </r>
    <r>
      <rPr>
        <i/>
        <sz val="10"/>
        <color indexed="9"/>
        <rFont val="Tahoma"/>
        <family val="2"/>
      </rPr>
      <t>not available in 1 Parliament Street</t>
    </r>
    <r>
      <rPr>
        <sz val="10"/>
        <color indexed="9"/>
        <rFont val="Tahoma"/>
        <family val="2"/>
      </rPr>
      <t>)</t>
    </r>
  </si>
  <si>
    <t>The "Working" Breakfast</t>
  </si>
  <si>
    <t>The "Sandwich" Breakfast</t>
  </si>
  <si>
    <t>Afternoon Cream Tea</t>
  </si>
  <si>
    <r>
      <t>SPECIFIC DIETARY REQUIREMENTS:</t>
    </r>
    <r>
      <rPr>
        <i/>
        <sz val="8"/>
        <color rgb="FF000099"/>
        <rFont val="Tahoma"/>
        <family val="2"/>
      </rPr>
      <t xml:space="preserve"> (written confirmation required 3 working days prior to the booking)</t>
    </r>
  </si>
  <si>
    <r>
      <t>Arrangement Type</t>
    </r>
    <r>
      <rPr>
        <sz val="8"/>
        <color rgb="FF000099"/>
        <rFont val="Tahoma"/>
        <family val="2"/>
      </rPr>
      <t xml:space="preserve"> (</t>
    </r>
    <r>
      <rPr>
        <i/>
        <sz val="8"/>
        <color rgb="FF000099"/>
        <rFont val="Tahoma"/>
        <family val="2"/>
      </rPr>
      <t>drop down list</t>
    </r>
    <r>
      <rPr>
        <sz val="8"/>
        <color rgb="FF000099"/>
        <rFont val="Tahoma"/>
        <family val="2"/>
      </rPr>
      <t>)</t>
    </r>
  </si>
  <si>
    <t>Function Details Form - Multi-Function Room Hospitality</t>
  </si>
  <si>
    <r>
      <t xml:space="preserve">All personal data you provide to the House of Commons will be stored securely, both physically and electronically, in accordance with our policies. We have an information security process in place to oversee the effective and secure processing of your personal data.
The House of Commons will retain personal data for as long as is necessary for the purpose it was collected.
We process personal data so we can make sure that Parliament functions properly and/or provide you with goods, facilities or services.
For full details please see </t>
    </r>
    <r>
      <rPr>
        <b/>
        <sz val="11"/>
        <color rgb="FF006548"/>
        <rFont val="Tahoma"/>
        <family val="2"/>
      </rPr>
      <t>www.parliament.uk/cs-privacy</t>
    </r>
    <r>
      <rPr>
        <sz val="11"/>
        <color theme="1"/>
        <rFont val="Tahoma"/>
        <family val="2"/>
      </rPr>
      <t xml:space="preserve">
We have a Data Protection Officer, the Head of Information Compliance, who ensures that the day-to-day obligations of the Data Protection Legislation are met. If you have any questions about this Privacy Notice, or if you wish to exercise your rights or contact the Data Protection Officer, you can email hcinformationcompliance@parliament.uk or telephone +44 (0)20 7219 4296. Alternatively, you can write to Information Compliance Service, House of Commons, London, SW1A 0AA marking it for the attention of the Data Protection Officer.
If you are providing information as an internal customer please refer to the appropriate intranet pages on how we collect, process, store and dispose of personal data.
Please complete this form by clicking on the next tab below, "</t>
    </r>
    <r>
      <rPr>
        <b/>
        <sz val="11"/>
        <color rgb="FF006548"/>
        <rFont val="Tahoma"/>
        <family val="2"/>
      </rPr>
      <t>Function Details Form</t>
    </r>
    <r>
      <rPr>
        <sz val="11"/>
        <color theme="1"/>
        <rFont val="Tahoma"/>
        <family val="2"/>
      </rPr>
      <t>". By completing this form and returning it to us you accept our Privacy Notice.</t>
    </r>
  </si>
  <si>
    <t>Coca Cola, 200ml</t>
  </si>
  <si>
    <t>Diet Coke, 200ml</t>
  </si>
  <si>
    <r>
      <rPr>
        <b/>
        <sz val="10"/>
        <rFont val="Tahoma"/>
        <family val="2"/>
      </rPr>
      <t>Bespoke Arrangements</t>
    </r>
    <r>
      <rPr>
        <sz val="10"/>
        <color theme="0"/>
        <rFont val="Tahoma"/>
        <family val="2"/>
      </rPr>
      <t xml:space="preserve">
Want something different? Speak 
to our Florist for inspiration direct on </t>
    </r>
    <r>
      <rPr>
        <b/>
        <sz val="10"/>
        <color rgb="FF0000CC"/>
        <rFont val="Tahoma"/>
        <family val="2"/>
      </rPr>
      <t>+44 (0)1628 550982</t>
    </r>
  </si>
  <si>
    <r>
      <t xml:space="preserve">Information on our AV services and packages can be found on our website at </t>
    </r>
    <r>
      <rPr>
        <b/>
        <sz val="10"/>
        <color rgb="FF0000CC"/>
        <rFont val="Tahoma"/>
        <family val="2"/>
      </rPr>
      <t>www.parliament.uk/hoc-av</t>
    </r>
    <r>
      <rPr>
        <sz val="10"/>
        <color theme="0"/>
        <rFont val="Tahoma"/>
        <family val="2"/>
      </rPr>
      <t xml:space="preserve">
Contact us if you have any questions about event AV hire or our AV packages. We will be happy to create packages specifically tailored to your event. Should you require technical advice on AV provision for your event please call our AV service partner on </t>
    </r>
    <r>
      <rPr>
        <b/>
        <sz val="10"/>
        <color rgb="FF0000CC"/>
        <rFont val="Tahoma"/>
        <family val="2"/>
      </rPr>
      <t>+44 (0)20 7219 5581</t>
    </r>
    <r>
      <rPr>
        <sz val="10"/>
        <color theme="0"/>
        <rFont val="Tahoma"/>
        <family val="2"/>
      </rPr>
      <t>.</t>
    </r>
  </si>
  <si>
    <r>
      <t xml:space="preserve">All vehicles and deliveries must go via an off-site security centre (including all courier deliveries). For more details about booking a delivery timeslot please contact CEVA Logisitics direct on </t>
    </r>
    <r>
      <rPr>
        <b/>
        <sz val="10"/>
        <color rgb="FF0000CC"/>
        <rFont val="Tahoma"/>
        <family val="2"/>
      </rPr>
      <t>+44 (0)20 8453 0500</t>
    </r>
    <r>
      <rPr>
        <b/>
        <sz val="10"/>
        <color rgb="FF000099"/>
        <rFont val="Tahoma"/>
        <family val="2"/>
      </rPr>
      <t xml:space="preserve"> </t>
    </r>
    <r>
      <rPr>
        <sz val="10"/>
        <color theme="0"/>
        <rFont val="Tahoma"/>
        <family val="2"/>
      </rPr>
      <t xml:space="preserve">or email </t>
    </r>
    <r>
      <rPr>
        <b/>
        <sz val="10"/>
        <color rgb="FF0000CC"/>
        <rFont val="Tahoma"/>
        <family val="2"/>
      </rPr>
      <t>osccarrivals@cevalogistics.com</t>
    </r>
    <r>
      <rPr>
        <sz val="10"/>
        <color theme="0"/>
        <rFont val="Tahoma"/>
        <family val="2"/>
      </rPr>
      <t xml:space="preserve">.
</t>
    </r>
    <r>
      <rPr>
        <b/>
        <sz val="10"/>
        <color theme="0"/>
        <rFont val="Tahoma"/>
        <family val="2"/>
      </rPr>
      <t>REMEMBER</t>
    </r>
    <r>
      <rPr>
        <sz val="10"/>
        <color theme="0"/>
        <rFont val="Tahoma"/>
        <family val="2"/>
      </rPr>
      <t xml:space="preserve"> to keep us informed of delivery arrangements so we know what to expect and when.</t>
    </r>
  </si>
  <si>
    <r>
      <t xml:space="preserve">The Gift Shop website at </t>
    </r>
    <r>
      <rPr>
        <b/>
        <sz val="10"/>
        <color rgb="FF0000CC"/>
        <rFont val="Tahoma"/>
        <family val="2"/>
      </rPr>
      <t>www.shop.parliament.uk</t>
    </r>
    <r>
      <rPr>
        <sz val="10"/>
        <color theme="0"/>
        <rFont val="Tahoma"/>
        <family val="2"/>
      </rPr>
      <t xml:space="preserve"> offers a selection of House of Commons and UK Parliament gifts, political books and parliamentary documents. For more details about souvenirs and gifts please contact the Retail Team direct on </t>
    </r>
    <r>
      <rPr>
        <b/>
        <sz val="10"/>
        <color rgb="FF0000CC"/>
        <rFont val="Tahoma"/>
        <family val="2"/>
      </rPr>
      <t>+44 (0)20 7219 3890</t>
    </r>
    <r>
      <rPr>
        <sz val="10"/>
        <color theme="0"/>
        <rFont val="Tahoma"/>
        <family val="2"/>
      </rPr>
      <t xml:space="preserve"> or email </t>
    </r>
    <r>
      <rPr>
        <b/>
        <sz val="10"/>
        <color rgb="FF0000CC"/>
        <rFont val="Tahoma"/>
        <family val="2"/>
      </rPr>
      <t>shop@parliament.uk</t>
    </r>
    <r>
      <rPr>
        <sz val="10"/>
        <color theme="0"/>
        <rFont val="Tahoma"/>
        <family val="2"/>
      </rPr>
      <t>. Payment due seperately.</t>
    </r>
  </si>
  <si>
    <r>
      <t>SPECIAL DIETARY REQUIREMENTS:</t>
    </r>
    <r>
      <rPr>
        <i/>
        <sz val="8"/>
        <color rgb="FF000099"/>
        <rFont val="Tahoma"/>
        <family val="2"/>
      </rPr>
      <t xml:space="preserve"> (written confirmation required 3 working days prior to the booking)</t>
    </r>
  </si>
  <si>
    <t>Pedestal arrangement - £305</t>
  </si>
  <si>
    <t>Pedestal arrangement - £278</t>
  </si>
  <si>
    <t>Poseur table arrangement - £46</t>
  </si>
  <si>
    <t>Poseur table arrangement - £53</t>
  </si>
  <si>
    <t>Round table centrepiece - £62</t>
  </si>
  <si>
    <t>Round table centrepiece - £77</t>
  </si>
  <si>
    <t>Round table centrepiece - £84</t>
  </si>
  <si>
    <t>Round table centrepiece - £92</t>
  </si>
  <si>
    <t>Round table centrepiece - £106</t>
  </si>
  <si>
    <t>Round table centre - £123</t>
  </si>
  <si>
    <t>Rectangular table centrepiece - £101</t>
  </si>
  <si>
    <t>Rectangular table centrepiece - £107</t>
  </si>
  <si>
    <t>Rectangular table centrepiece - £116</t>
  </si>
  <si>
    <t>Rectangular table centrepiece - £131</t>
  </si>
  <si>
    <t>Vase arrangement - £122</t>
  </si>
  <si>
    <t>Vase arrangement - £131</t>
  </si>
  <si>
    <t>Vase arrangement - £146</t>
  </si>
  <si>
    <t>Vase arrangement - £152</t>
  </si>
  <si>
    <t>Pedestal arrangement - £290</t>
  </si>
  <si>
    <t>Pedestal arrangement - £335</t>
  </si>
  <si>
    <t>Long &amp; Low table centre - £183 p/metre</t>
  </si>
  <si>
    <t>Payment</t>
  </si>
  <si>
    <t>NOT REQUIRED</t>
  </si>
  <si>
    <t>ACCOUNT - LIMITED DRINKS - invoiced post-event</t>
  </si>
  <si>
    <t>ACCOUNT - UNLIMITED DRINKS - invoiced post-event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2">
    <numFmt numFmtId="8" formatCode="&quot;£&quot;#,##0.00;[Red]\-&quot;£&quot;#,##0.00"/>
    <numFmt numFmtId="164" formatCode="&quot;£&quot;#,##0.00"/>
  </numFmts>
  <fonts count="35" x14ac:knownFonts="1">
    <font>
      <sz val="11"/>
      <color theme="1"/>
      <name val="Calibri"/>
      <family val="2"/>
      <scheme val="minor"/>
    </font>
    <font>
      <b/>
      <sz val="11"/>
      <color theme="1"/>
      <name val="Calibri"/>
      <family val="2"/>
      <scheme val="minor"/>
    </font>
    <font>
      <b/>
      <sz val="10"/>
      <color theme="1"/>
      <name val="Calibri"/>
      <family val="2"/>
      <scheme val="minor"/>
    </font>
    <font>
      <sz val="10"/>
      <color theme="1"/>
      <name val="Calibri"/>
      <family val="2"/>
      <scheme val="minor"/>
    </font>
    <font>
      <sz val="12"/>
      <color theme="1"/>
      <name val="Verdana"/>
      <family val="2"/>
    </font>
    <font>
      <i/>
      <sz val="10"/>
      <color theme="1"/>
      <name val="Tahoma"/>
      <family val="2"/>
    </font>
    <font>
      <sz val="10"/>
      <color theme="1"/>
      <name val="Tahoma"/>
      <family val="2"/>
    </font>
    <font>
      <sz val="11"/>
      <color theme="1"/>
      <name val="Tahoma"/>
      <family val="2"/>
    </font>
    <font>
      <sz val="10"/>
      <color rgb="FF000099"/>
      <name val="Tahoma"/>
      <family val="2"/>
    </font>
    <font>
      <sz val="8"/>
      <color rgb="FF000099"/>
      <name val="Tahoma"/>
      <family val="2"/>
    </font>
    <font>
      <b/>
      <sz val="10"/>
      <color theme="1"/>
      <name val="Tahoma"/>
      <family val="2"/>
    </font>
    <font>
      <sz val="10"/>
      <name val="Tahoma"/>
      <family val="2"/>
    </font>
    <font>
      <sz val="10"/>
      <color theme="0"/>
      <name val="Tahoma"/>
      <family val="2"/>
    </font>
    <font>
      <b/>
      <sz val="10"/>
      <name val="Tahoma"/>
      <family val="2"/>
    </font>
    <font>
      <b/>
      <sz val="10"/>
      <color rgb="FF0000CC"/>
      <name val="Tahoma"/>
      <family val="2"/>
    </font>
    <font>
      <sz val="11"/>
      <color theme="0" tint="-0.499984740745262"/>
      <name val="Tahoma"/>
      <family val="2"/>
    </font>
    <font>
      <i/>
      <sz val="8"/>
      <color rgb="FF000099"/>
      <name val="Tahoma"/>
      <family val="2"/>
    </font>
    <font>
      <sz val="13"/>
      <color theme="0"/>
      <name val="Tahoma"/>
      <family val="2"/>
    </font>
    <font>
      <b/>
      <sz val="10"/>
      <color rgb="FF000099"/>
      <name val="Tahoma"/>
      <family val="2"/>
    </font>
    <font>
      <b/>
      <sz val="10"/>
      <color theme="0"/>
      <name val="Tahoma"/>
      <family val="2"/>
    </font>
    <font>
      <sz val="11"/>
      <color theme="1"/>
      <name val="Calibri"/>
      <family val="2"/>
      <scheme val="minor"/>
    </font>
    <font>
      <b/>
      <sz val="12"/>
      <color theme="1"/>
      <name val="Tahoma"/>
      <family val="2"/>
    </font>
    <font>
      <b/>
      <sz val="11"/>
      <color theme="1"/>
      <name val="Tahoma"/>
      <family val="2"/>
    </font>
    <font>
      <b/>
      <sz val="11"/>
      <color rgb="FF006548"/>
      <name val="Tahoma"/>
      <family val="2"/>
    </font>
    <font>
      <u/>
      <sz val="11"/>
      <color theme="10"/>
      <name val="Calibri"/>
      <family val="2"/>
      <scheme val="minor"/>
    </font>
    <font>
      <i/>
      <sz val="10"/>
      <color theme="0" tint="-0.499984740745262"/>
      <name val="Tahoma"/>
      <family val="2"/>
    </font>
    <font>
      <sz val="15"/>
      <color theme="0"/>
      <name val="Tahoma"/>
      <family val="2"/>
    </font>
    <font>
      <b/>
      <i/>
      <sz val="10"/>
      <color theme="1"/>
      <name val="Tahoma"/>
      <family val="2"/>
    </font>
    <font>
      <i/>
      <sz val="10"/>
      <color rgb="FF000099"/>
      <name val="Tahoma"/>
      <family val="2"/>
    </font>
    <font>
      <sz val="12"/>
      <color theme="1"/>
      <name val="Tahoma"/>
      <family val="2"/>
    </font>
    <font>
      <b/>
      <sz val="10"/>
      <color rgb="FFFF0000"/>
      <name val="Tahoma"/>
      <family val="2"/>
    </font>
    <font>
      <sz val="10"/>
      <color indexed="9"/>
      <name val="Tahoma"/>
      <family val="2"/>
    </font>
    <font>
      <i/>
      <sz val="10"/>
      <color indexed="9"/>
      <name val="Tahoma"/>
      <family val="2"/>
    </font>
    <font>
      <i/>
      <sz val="11"/>
      <color theme="1"/>
      <name val="Tahoma"/>
      <family val="2"/>
    </font>
    <font>
      <u/>
      <sz val="8"/>
      <color rgb="FF000099"/>
      <name val="Tahoma"/>
      <family val="2"/>
    </font>
  </fonts>
  <fills count="9">
    <fill>
      <patternFill patternType="none"/>
    </fill>
    <fill>
      <patternFill patternType="gray125"/>
    </fill>
    <fill>
      <patternFill patternType="solid">
        <fgColor theme="0"/>
        <bgColor indexed="64"/>
      </patternFill>
    </fill>
    <fill>
      <patternFill patternType="solid">
        <fgColor theme="8" tint="0.79998168889431442"/>
        <bgColor indexed="64"/>
      </patternFill>
    </fill>
    <fill>
      <patternFill patternType="solid">
        <fgColor theme="0" tint="-0.14999847407452621"/>
        <bgColor indexed="64"/>
      </patternFill>
    </fill>
    <fill>
      <patternFill patternType="solid">
        <fgColor theme="3" tint="0.39997558519241921"/>
        <bgColor indexed="64"/>
      </patternFill>
    </fill>
    <fill>
      <patternFill patternType="solid">
        <fgColor rgb="FFFFC000"/>
        <bgColor indexed="64"/>
      </patternFill>
    </fill>
    <fill>
      <patternFill patternType="solid">
        <fgColor rgb="FF000099"/>
        <bgColor indexed="64"/>
      </patternFill>
    </fill>
    <fill>
      <patternFill patternType="solid">
        <fgColor theme="3" tint="0.79998168889431442"/>
        <bgColor indexed="64"/>
      </patternFill>
    </fill>
  </fills>
  <borders count="24">
    <border>
      <left/>
      <right/>
      <top/>
      <bottom/>
      <diagonal/>
    </border>
    <border>
      <left style="thin">
        <color theme="0" tint="-0.14993743705557422"/>
      </left>
      <right style="thin">
        <color theme="0" tint="-0.14993743705557422"/>
      </right>
      <top style="thin">
        <color theme="0" tint="-0.14993743705557422"/>
      </top>
      <bottom style="thin">
        <color theme="0" tint="-0.14993743705557422"/>
      </bottom>
      <diagonal/>
    </border>
    <border>
      <left style="thick">
        <color rgb="FFFF0000"/>
      </left>
      <right style="thin">
        <color theme="0" tint="-0.499984740745262"/>
      </right>
      <top style="thick">
        <color rgb="FFFF0000"/>
      </top>
      <bottom style="thin">
        <color theme="0" tint="-0.499984740745262"/>
      </bottom>
      <diagonal/>
    </border>
    <border>
      <left style="thin">
        <color theme="0" tint="-0.499984740745262"/>
      </left>
      <right style="thin">
        <color theme="0" tint="-0.499984740745262"/>
      </right>
      <top style="thick">
        <color rgb="FFFF0000"/>
      </top>
      <bottom style="thin">
        <color theme="0" tint="-0.499984740745262"/>
      </bottom>
      <diagonal/>
    </border>
    <border>
      <left style="thin">
        <color theme="0" tint="-0.499984740745262"/>
      </left>
      <right/>
      <top style="thick">
        <color rgb="FFFF0000"/>
      </top>
      <bottom style="thin">
        <color theme="0" tint="-0.499984740745262"/>
      </bottom>
      <diagonal/>
    </border>
    <border>
      <left/>
      <right/>
      <top style="thick">
        <color rgb="FFFF0000"/>
      </top>
      <bottom style="thin">
        <color theme="0" tint="-0.499984740745262"/>
      </bottom>
      <diagonal/>
    </border>
    <border>
      <left/>
      <right style="thin">
        <color theme="0" tint="-0.499984740745262"/>
      </right>
      <top style="thick">
        <color rgb="FFFF0000"/>
      </top>
      <bottom style="thin">
        <color theme="0" tint="-0.499984740745262"/>
      </bottom>
      <diagonal/>
    </border>
    <border>
      <left/>
      <right style="thick">
        <color rgb="FFFF0000"/>
      </right>
      <top style="thick">
        <color rgb="FFFF0000"/>
      </top>
      <bottom style="thin">
        <color theme="0" tint="-0.499984740745262"/>
      </bottom>
      <diagonal/>
    </border>
    <border>
      <left style="thin">
        <color theme="0" tint="-0.499984740745262"/>
      </left>
      <right/>
      <top style="hair">
        <color theme="0" tint="-0.499984740745262"/>
      </top>
      <bottom style="hair">
        <color theme="0" tint="-0.499984740745262"/>
      </bottom>
      <diagonal/>
    </border>
    <border>
      <left/>
      <right/>
      <top style="hair">
        <color theme="0" tint="-0.499984740745262"/>
      </top>
      <bottom style="hair">
        <color theme="0" tint="-0.499984740745262"/>
      </bottom>
      <diagonal/>
    </border>
    <border>
      <left style="thick">
        <color rgb="FFFF0000"/>
      </left>
      <right style="thin">
        <color theme="0" tint="-0.499984740745262"/>
      </right>
      <top style="hair">
        <color theme="0" tint="-0.499984740745262"/>
      </top>
      <bottom style="hair">
        <color theme="0" tint="-0.499984740745262"/>
      </bottom>
      <diagonal/>
    </border>
    <border>
      <left style="thin">
        <color theme="0" tint="-0.499984740745262"/>
      </left>
      <right style="thin">
        <color theme="0" tint="-0.499984740745262"/>
      </right>
      <top style="hair">
        <color theme="0" tint="-0.499984740745262"/>
      </top>
      <bottom style="hair">
        <color theme="0" tint="-0.499984740745262"/>
      </bottom>
      <diagonal/>
    </border>
    <border>
      <left/>
      <right style="thin">
        <color theme="0" tint="-0.499984740745262"/>
      </right>
      <top style="hair">
        <color theme="0" tint="-0.499984740745262"/>
      </top>
      <bottom style="hair">
        <color theme="0" tint="-0.499984740745262"/>
      </bottom>
      <diagonal/>
    </border>
    <border>
      <left/>
      <right style="thick">
        <color rgb="FFFF0000"/>
      </right>
      <top style="hair">
        <color theme="0" tint="-0.499984740745262"/>
      </top>
      <bottom style="hair">
        <color theme="0" tint="-0.499984740745262"/>
      </bottom>
      <diagonal/>
    </border>
    <border>
      <left style="thick">
        <color rgb="FFFF0000"/>
      </left>
      <right style="thin">
        <color theme="0" tint="-0.499984740745262"/>
      </right>
      <top style="hair">
        <color theme="0" tint="-0.499984740745262"/>
      </top>
      <bottom style="thin">
        <color theme="0" tint="-0.499984740745262"/>
      </bottom>
      <diagonal/>
    </border>
    <border>
      <left style="thin">
        <color theme="0" tint="-0.499984740745262"/>
      </left>
      <right style="thin">
        <color theme="0" tint="-0.499984740745262"/>
      </right>
      <top style="hair">
        <color theme="0" tint="-0.499984740745262"/>
      </top>
      <bottom style="thin">
        <color theme="0" tint="-0.499984740745262"/>
      </bottom>
      <diagonal/>
    </border>
    <border>
      <left style="thick">
        <color rgb="FFFF0000"/>
      </left>
      <right style="thin">
        <color theme="0" tint="-0.499984740745262"/>
      </right>
      <top/>
      <bottom style="thick">
        <color rgb="FFFF0000"/>
      </bottom>
      <diagonal/>
    </border>
    <border>
      <left style="thin">
        <color theme="0" tint="-0.499984740745262"/>
      </left>
      <right style="thin">
        <color theme="0" tint="-0.499984740745262"/>
      </right>
      <top/>
      <bottom style="thick">
        <color rgb="FFFF0000"/>
      </bottom>
      <diagonal/>
    </border>
    <border>
      <left style="thin">
        <color theme="0" tint="-0.499984740745262"/>
      </left>
      <right/>
      <top style="thin">
        <color theme="0" tint="-0.499984740745262"/>
      </top>
      <bottom style="thick">
        <color rgb="FFFF0000"/>
      </bottom>
      <diagonal/>
    </border>
    <border>
      <left/>
      <right/>
      <top style="thin">
        <color theme="0" tint="-0.499984740745262"/>
      </top>
      <bottom style="thick">
        <color rgb="FFFF0000"/>
      </bottom>
      <diagonal/>
    </border>
    <border>
      <left/>
      <right style="thin">
        <color theme="0" tint="-0.499984740745262"/>
      </right>
      <top style="thin">
        <color theme="0" tint="-0.499984740745262"/>
      </top>
      <bottom style="thick">
        <color rgb="FFFF0000"/>
      </bottom>
      <diagonal/>
    </border>
    <border>
      <left/>
      <right style="thick">
        <color rgb="FFFF0000"/>
      </right>
      <top style="thin">
        <color theme="0" tint="-0.499984740745262"/>
      </top>
      <bottom style="thick">
        <color rgb="FFFF0000"/>
      </bottom>
      <diagonal/>
    </border>
    <border>
      <left style="medium">
        <color rgb="FFFF0000"/>
      </left>
      <right/>
      <top style="medium">
        <color rgb="FFFF0000"/>
      </top>
      <bottom style="medium">
        <color rgb="FFFF0000"/>
      </bottom>
      <diagonal/>
    </border>
    <border>
      <left/>
      <right style="medium">
        <color rgb="FFFF0000"/>
      </right>
      <top style="medium">
        <color rgb="FFFF0000"/>
      </top>
      <bottom style="medium">
        <color rgb="FFFF0000"/>
      </bottom>
      <diagonal/>
    </border>
  </borders>
  <cellStyleXfs count="3">
    <xf numFmtId="0" fontId="0" fillId="0" borderId="0"/>
    <xf numFmtId="9" fontId="20" fillId="0" borderId="0" applyFont="0" applyFill="0" applyBorder="0" applyAlignment="0" applyProtection="0"/>
    <xf numFmtId="0" fontId="24" fillId="0" borderId="0" applyNumberFormat="0" applyFill="0" applyBorder="0" applyAlignment="0" applyProtection="0"/>
  </cellStyleXfs>
  <cellXfs count="104">
    <xf numFmtId="0" fontId="0" fillId="0" borderId="0" xfId="0"/>
    <xf numFmtId="0" fontId="1" fillId="0" borderId="0" xfId="0" applyFont="1"/>
    <xf numFmtId="0" fontId="2" fillId="0" borderId="0" xfId="0" applyFont="1" applyAlignment="1">
      <alignment wrapText="1"/>
    </xf>
    <xf numFmtId="0" fontId="3" fillId="0" borderId="0" xfId="0" applyFont="1" applyAlignment="1">
      <alignment wrapText="1"/>
    </xf>
    <xf numFmtId="0" fontId="3" fillId="0" borderId="0" xfId="0" applyFont="1" applyAlignment="1">
      <alignment vertical="center" wrapText="1"/>
    </xf>
    <xf numFmtId="0" fontId="2" fillId="0" borderId="0" xfId="0" applyFont="1" applyAlignment="1">
      <alignment horizontal="left"/>
    </xf>
    <xf numFmtId="0" fontId="0" fillId="2" borderId="0" xfId="0" applyFill="1" applyAlignment="1">
      <alignment horizontal="left" wrapText="1"/>
    </xf>
    <xf numFmtId="0" fontId="0" fillId="0" borderId="0" xfId="0" applyAlignment="1">
      <alignment horizontal="left" wrapText="1"/>
    </xf>
    <xf numFmtId="0" fontId="4" fillId="0" borderId="0" xfId="0" applyFont="1" applyAlignment="1">
      <alignment horizontal="left" wrapText="1"/>
    </xf>
    <xf numFmtId="0" fontId="6" fillId="3" borderId="0" xfId="0" applyFont="1" applyFill="1" applyProtection="1">
      <protection hidden="1"/>
    </xf>
    <xf numFmtId="0" fontId="7" fillId="0" borderId="0" xfId="0" applyFont="1" applyProtection="1">
      <protection hidden="1"/>
    </xf>
    <xf numFmtId="0" fontId="8" fillId="3" borderId="0" xfId="0" applyFont="1" applyFill="1" applyAlignment="1" applyProtection="1">
      <alignment horizontal="center"/>
      <protection hidden="1"/>
    </xf>
    <xf numFmtId="0" fontId="8" fillId="3" borderId="0" xfId="0" applyFont="1" applyFill="1" applyProtection="1">
      <protection hidden="1"/>
    </xf>
    <xf numFmtId="0" fontId="10" fillId="3" borderId="0" xfId="0" applyFont="1" applyFill="1" applyAlignment="1" applyProtection="1">
      <alignment horizontal="left" vertical="center"/>
      <protection hidden="1"/>
    </xf>
    <xf numFmtId="0" fontId="9" fillId="3" borderId="0" xfId="0" applyFont="1" applyFill="1" applyAlignment="1" applyProtection="1">
      <alignment horizontal="center"/>
      <protection hidden="1"/>
    </xf>
    <xf numFmtId="1" fontId="6" fillId="0" borderId="0" xfId="0" applyNumberFormat="1" applyFont="1" applyAlignment="1" applyProtection="1">
      <alignment horizontal="center"/>
      <protection locked="0"/>
    </xf>
    <xf numFmtId="0" fontId="15" fillId="6" borderId="0" xfId="0" applyFont="1" applyFill="1" applyProtection="1">
      <protection hidden="1"/>
    </xf>
    <xf numFmtId="0" fontId="2" fillId="0" borderId="0" xfId="0" applyFont="1"/>
    <xf numFmtId="0" fontId="3" fillId="0" borderId="0" xfId="0" applyFont="1"/>
    <xf numFmtId="0" fontId="6" fillId="3" borderId="0" xfId="0" applyFont="1" applyFill="1" applyAlignment="1" applyProtection="1">
      <alignment vertical="center"/>
      <protection hidden="1"/>
    </xf>
    <xf numFmtId="0" fontId="10" fillId="3" borderId="0" xfId="0" applyFont="1" applyFill="1" applyAlignment="1" applyProtection="1">
      <alignment vertical="center"/>
      <protection hidden="1"/>
    </xf>
    <xf numFmtId="0" fontId="10" fillId="3" borderId="0" xfId="0" applyFont="1" applyFill="1" applyAlignment="1" applyProtection="1">
      <alignment horizontal="center" vertical="center"/>
      <protection hidden="1"/>
    </xf>
    <xf numFmtId="0" fontId="8" fillId="3" borderId="0" xfId="0" applyFont="1" applyFill="1" applyAlignment="1" applyProtection="1">
      <alignment horizontal="left" vertical="center"/>
      <protection hidden="1"/>
    </xf>
    <xf numFmtId="0" fontId="6" fillId="3" borderId="0" xfId="0" applyFont="1" applyFill="1" applyAlignment="1" applyProtection="1">
      <alignment horizontal="left" vertical="center"/>
      <protection hidden="1"/>
    </xf>
    <xf numFmtId="0" fontId="11" fillId="0" borderId="1" xfId="0" applyFont="1" applyBorder="1" applyAlignment="1" applyProtection="1">
      <alignment horizontal="center" vertical="center"/>
      <protection locked="0"/>
    </xf>
    <xf numFmtId="0" fontId="8" fillId="3" borderId="0" xfId="0" applyFont="1" applyFill="1" applyAlignment="1" applyProtection="1">
      <alignment vertical="center"/>
      <protection hidden="1"/>
    </xf>
    <xf numFmtId="0" fontId="16" fillId="3" borderId="0" xfId="0" applyFont="1" applyFill="1" applyAlignment="1" applyProtection="1">
      <alignment vertical="center"/>
      <protection hidden="1"/>
    </xf>
    <xf numFmtId="0" fontId="5" fillId="3" borderId="0" xfId="0" applyFont="1" applyFill="1" applyAlignment="1" applyProtection="1">
      <alignment vertical="center"/>
      <protection hidden="1"/>
    </xf>
    <xf numFmtId="0" fontId="9" fillId="3" borderId="0" xfId="0" applyFont="1" applyFill="1" applyAlignment="1" applyProtection="1">
      <alignment wrapText="1"/>
      <protection hidden="1"/>
    </xf>
    <xf numFmtId="0" fontId="21" fillId="2" borderId="0" xfId="0" applyFont="1" applyFill="1" applyAlignment="1">
      <alignment horizontal="left" wrapText="1"/>
    </xf>
    <xf numFmtId="0" fontId="7" fillId="2" borderId="0" xfId="0" applyFont="1" applyFill="1" applyAlignment="1">
      <alignment horizontal="left" vertical="top" wrapText="1"/>
    </xf>
    <xf numFmtId="0" fontId="7" fillId="0" borderId="0" xfId="0" applyFont="1" applyAlignment="1" applyProtection="1">
      <alignment wrapText="1"/>
      <protection hidden="1"/>
    </xf>
    <xf numFmtId="164" fontId="6" fillId="8" borderId="19" xfId="0" applyNumberFormat="1" applyFont="1" applyFill="1" applyBorder="1" applyAlignment="1" applyProtection="1">
      <alignment horizontal="center"/>
      <protection hidden="1"/>
    </xf>
    <xf numFmtId="0" fontId="7" fillId="0" borderId="0" xfId="0" quotePrefix="1" applyFont="1" applyProtection="1">
      <protection hidden="1"/>
    </xf>
    <xf numFmtId="0" fontId="28" fillId="3" borderId="0" xfId="0" applyFont="1" applyFill="1" applyProtection="1">
      <protection hidden="1"/>
    </xf>
    <xf numFmtId="0" fontId="7" fillId="3" borderId="0" xfId="0" applyFont="1" applyFill="1" applyProtection="1">
      <protection hidden="1"/>
    </xf>
    <xf numFmtId="0" fontId="6" fillId="2" borderId="0" xfId="0" applyFont="1" applyFill="1" applyProtection="1">
      <protection locked="0"/>
    </xf>
    <xf numFmtId="0" fontId="7" fillId="0" borderId="0" xfId="0" applyFont="1" applyAlignment="1" applyProtection="1">
      <alignment vertical="center"/>
      <protection hidden="1"/>
    </xf>
    <xf numFmtId="0" fontId="29" fillId="3" borderId="0" xfId="0" applyFont="1" applyFill="1" applyAlignment="1" applyProtection="1">
      <alignment vertical="center"/>
      <protection hidden="1"/>
    </xf>
    <xf numFmtId="0" fontId="7" fillId="3" borderId="0" xfId="0" applyFont="1" applyFill="1" applyAlignment="1" applyProtection="1">
      <alignment vertical="center"/>
      <protection hidden="1"/>
    </xf>
    <xf numFmtId="0" fontId="7" fillId="3" borderId="0" xfId="0" applyFont="1" applyFill="1" applyAlignment="1" applyProtection="1">
      <alignment horizontal="center" vertical="center"/>
      <protection hidden="1"/>
    </xf>
    <xf numFmtId="0" fontId="6" fillId="3" borderId="0" xfId="0" applyFont="1" applyFill="1" applyAlignment="1" applyProtection="1">
      <alignment horizontal="center" vertical="center" wrapText="1"/>
      <protection hidden="1"/>
    </xf>
    <xf numFmtId="0" fontId="22" fillId="3" borderId="0" xfId="0" applyFont="1" applyFill="1" applyAlignment="1" applyProtection="1">
      <alignment horizontal="left" vertical="center"/>
      <protection hidden="1"/>
    </xf>
    <xf numFmtId="0" fontId="7" fillId="3" borderId="0" xfId="0" applyFont="1" applyFill="1" applyAlignment="1" applyProtection="1">
      <alignment horizontal="left" vertical="center"/>
      <protection hidden="1"/>
    </xf>
    <xf numFmtId="0" fontId="6" fillId="3" borderId="0" xfId="0" applyFont="1" applyFill="1" applyAlignment="1" applyProtection="1">
      <alignment vertical="top" wrapText="1"/>
      <protection hidden="1"/>
    </xf>
    <xf numFmtId="0" fontId="30" fillId="3" borderId="0" xfId="0" applyFont="1" applyFill="1" applyAlignment="1" applyProtection="1">
      <alignment vertical="center"/>
      <protection hidden="1"/>
    </xf>
    <xf numFmtId="0" fontId="6" fillId="3" borderId="0" xfId="0" applyFont="1" applyFill="1" applyAlignment="1" applyProtection="1">
      <alignment horizontal="center" vertical="center"/>
      <protection hidden="1"/>
    </xf>
    <xf numFmtId="0" fontId="16" fillId="3" borderId="0" xfId="0" applyFont="1" applyFill="1" applyProtection="1">
      <protection hidden="1"/>
    </xf>
    <xf numFmtId="2" fontId="3" fillId="0" borderId="0" xfId="0" applyNumberFormat="1" applyFont="1" applyAlignment="1">
      <alignment wrapText="1"/>
    </xf>
    <xf numFmtId="2" fontId="2" fillId="0" borderId="0" xfId="0" applyNumberFormat="1" applyFont="1" applyAlignment="1">
      <alignment wrapText="1"/>
    </xf>
    <xf numFmtId="2" fontId="1" fillId="0" borderId="0" xfId="0" applyNumberFormat="1" applyFont="1"/>
    <xf numFmtId="2" fontId="3" fillId="0" borderId="0" xfId="0" applyNumberFormat="1" applyFont="1" applyAlignment="1">
      <alignment vertical="center" wrapText="1"/>
    </xf>
    <xf numFmtId="1" fontId="6" fillId="0" borderId="0" xfId="0" applyNumberFormat="1" applyFont="1" applyAlignment="1" applyProtection="1">
      <alignment horizontal="center" vertical="center"/>
      <protection locked="0"/>
    </xf>
    <xf numFmtId="0" fontId="8" fillId="3" borderId="0" xfId="0" applyFont="1" applyFill="1" applyAlignment="1" applyProtection="1">
      <alignment horizontal="center" vertical="center"/>
      <protection hidden="1"/>
    </xf>
    <xf numFmtId="20" fontId="7" fillId="3" borderId="0" xfId="0" applyNumberFormat="1" applyFont="1" applyFill="1" applyAlignment="1" applyProtection="1">
      <alignment vertical="center" wrapText="1"/>
      <protection hidden="1"/>
    </xf>
    <xf numFmtId="8" fontId="3" fillId="0" borderId="0" xfId="0" applyNumberFormat="1" applyFont="1"/>
    <xf numFmtId="4" fontId="6" fillId="4" borderId="0" xfId="0" applyNumberFormat="1" applyFont="1" applyFill="1" applyAlignment="1" applyProtection="1">
      <alignment horizontal="center" vertical="center"/>
      <protection hidden="1"/>
    </xf>
    <xf numFmtId="0" fontId="6" fillId="0" borderId="0" xfId="0" applyFont="1" applyAlignment="1" applyProtection="1">
      <alignment horizontal="left" vertical="center" wrapText="1"/>
      <protection locked="0"/>
    </xf>
    <xf numFmtId="20" fontId="11" fillId="2" borderId="0" xfId="0" applyNumberFormat="1" applyFont="1" applyFill="1" applyAlignment="1" applyProtection="1">
      <alignment horizontal="center" vertical="center"/>
      <protection locked="0"/>
    </xf>
    <xf numFmtId="0" fontId="12" fillId="5" borderId="0" xfId="0" applyFont="1" applyFill="1" applyAlignment="1" applyProtection="1">
      <alignment horizontal="left" vertical="top" wrapText="1"/>
      <protection hidden="1"/>
    </xf>
    <xf numFmtId="0" fontId="34" fillId="3" borderId="0" xfId="2" applyFont="1" applyFill="1" applyAlignment="1" applyProtection="1">
      <alignment horizontal="center" vertical="center"/>
      <protection locked="0"/>
    </xf>
    <xf numFmtId="0" fontId="6" fillId="2" borderId="0" xfId="0" applyFont="1" applyFill="1" applyAlignment="1" applyProtection="1">
      <alignment horizontal="center"/>
      <protection locked="0"/>
    </xf>
    <xf numFmtId="0" fontId="17" fillId="7" borderId="0" xfId="0" applyFont="1" applyFill="1" applyAlignment="1" applyProtection="1">
      <alignment horizontal="center" vertical="center"/>
      <protection hidden="1"/>
    </xf>
    <xf numFmtId="0" fontId="8" fillId="3" borderId="0" xfId="0" applyFont="1" applyFill="1" applyAlignment="1" applyProtection="1">
      <alignment horizontal="center"/>
      <protection hidden="1"/>
    </xf>
    <xf numFmtId="0" fontId="10" fillId="8" borderId="16" xfId="0" applyFont="1" applyFill="1" applyBorder="1" applyAlignment="1" applyProtection="1">
      <alignment horizontal="right"/>
      <protection hidden="1"/>
    </xf>
    <xf numFmtId="0" fontId="10" fillId="8" borderId="17" xfId="0" applyFont="1" applyFill="1" applyBorder="1" applyAlignment="1" applyProtection="1">
      <alignment horizontal="right"/>
      <protection hidden="1"/>
    </xf>
    <xf numFmtId="164" fontId="6" fillId="8" borderId="18" xfId="0" applyNumberFormat="1" applyFont="1" applyFill="1" applyBorder="1" applyAlignment="1" applyProtection="1">
      <alignment horizontal="center"/>
      <protection hidden="1"/>
    </xf>
    <xf numFmtId="164" fontId="6" fillId="8" borderId="19" xfId="0" applyNumberFormat="1" applyFont="1" applyFill="1" applyBorder="1" applyAlignment="1" applyProtection="1">
      <alignment horizontal="center"/>
      <protection hidden="1"/>
    </xf>
    <xf numFmtId="164" fontId="6" fillId="8" borderId="20" xfId="0" applyNumberFormat="1" applyFont="1" applyFill="1" applyBorder="1" applyAlignment="1" applyProtection="1">
      <alignment horizontal="center"/>
      <protection hidden="1"/>
    </xf>
    <xf numFmtId="164" fontId="10" fillId="8" borderId="18" xfId="0" applyNumberFormat="1" applyFont="1" applyFill="1" applyBorder="1" applyAlignment="1" applyProtection="1">
      <alignment horizontal="center"/>
      <protection hidden="1"/>
    </xf>
    <xf numFmtId="164" fontId="10" fillId="8" borderId="19" xfId="0" applyNumberFormat="1" applyFont="1" applyFill="1" applyBorder="1" applyAlignment="1" applyProtection="1">
      <alignment horizontal="center"/>
      <protection hidden="1"/>
    </xf>
    <xf numFmtId="164" fontId="10" fillId="8" borderId="21" xfId="0" applyNumberFormat="1" applyFont="1" applyFill="1" applyBorder="1" applyAlignment="1" applyProtection="1">
      <alignment horizontal="center"/>
      <protection hidden="1"/>
    </xf>
    <xf numFmtId="0" fontId="10" fillId="2" borderId="22" xfId="0" applyFont="1" applyFill="1" applyBorder="1" applyAlignment="1" applyProtection="1">
      <alignment horizontal="center"/>
      <protection locked="0"/>
    </xf>
    <xf numFmtId="0" fontId="10" fillId="2" borderId="23" xfId="0" applyFont="1" applyFill="1" applyBorder="1" applyAlignment="1" applyProtection="1">
      <alignment horizontal="center"/>
      <protection locked="0"/>
    </xf>
    <xf numFmtId="14" fontId="6" fillId="2" borderId="0" xfId="0" applyNumberFormat="1" applyFont="1" applyFill="1" applyAlignment="1" applyProtection="1">
      <alignment horizontal="center"/>
      <protection locked="0"/>
    </xf>
    <xf numFmtId="0" fontId="6" fillId="2" borderId="0" xfId="0" applyFont="1" applyFill="1" applyAlignment="1" applyProtection="1">
      <alignment horizontal="left"/>
      <protection locked="0"/>
    </xf>
    <xf numFmtId="0" fontId="26" fillId="7" borderId="0" xfId="0" applyFont="1" applyFill="1" applyAlignment="1" applyProtection="1">
      <alignment horizontal="center" vertical="center"/>
      <protection hidden="1"/>
    </xf>
    <xf numFmtId="0" fontId="5" fillId="2" borderId="0" xfId="0" applyFont="1" applyFill="1" applyAlignment="1" applyProtection="1">
      <alignment horizontal="center" vertical="center"/>
      <protection hidden="1"/>
    </xf>
    <xf numFmtId="0" fontId="6" fillId="8" borderId="14" xfId="0" applyFont="1" applyFill="1" applyBorder="1" applyAlignment="1" applyProtection="1">
      <alignment horizontal="left"/>
      <protection hidden="1"/>
    </xf>
    <xf numFmtId="0" fontId="6" fillId="8" borderId="15" xfId="0" applyFont="1" applyFill="1" applyBorder="1" applyAlignment="1" applyProtection="1">
      <alignment horizontal="left"/>
      <protection hidden="1"/>
    </xf>
    <xf numFmtId="164" fontId="6" fillId="8" borderId="8" xfId="0" applyNumberFormat="1" applyFont="1" applyFill="1" applyBorder="1" applyAlignment="1" applyProtection="1">
      <alignment horizontal="center"/>
      <protection hidden="1"/>
    </xf>
    <xf numFmtId="164" fontId="6" fillId="8" borderId="9" xfId="0" applyNumberFormat="1" applyFont="1" applyFill="1" applyBorder="1" applyAlignment="1" applyProtection="1">
      <alignment horizontal="center"/>
      <protection hidden="1"/>
    </xf>
    <xf numFmtId="164" fontId="6" fillId="8" borderId="12" xfId="0" applyNumberFormat="1" applyFont="1" applyFill="1" applyBorder="1" applyAlignment="1" applyProtection="1">
      <alignment horizontal="center"/>
      <protection hidden="1"/>
    </xf>
    <xf numFmtId="9" fontId="25" fillId="8" borderId="8" xfId="1" applyFont="1" applyFill="1" applyBorder="1" applyAlignment="1" applyProtection="1">
      <alignment horizontal="center"/>
      <protection hidden="1"/>
    </xf>
    <xf numFmtId="9" fontId="25" fillId="8" borderId="9" xfId="1" applyFont="1" applyFill="1" applyBorder="1" applyAlignment="1" applyProtection="1">
      <alignment horizontal="center"/>
      <protection hidden="1"/>
    </xf>
    <xf numFmtId="164" fontId="6" fillId="8" borderId="13" xfId="0" applyNumberFormat="1" applyFont="1" applyFill="1" applyBorder="1" applyAlignment="1" applyProtection="1">
      <alignment horizontal="center"/>
      <protection hidden="1"/>
    </xf>
    <xf numFmtId="0" fontId="6" fillId="8" borderId="10" xfId="0" applyFont="1" applyFill="1" applyBorder="1" applyAlignment="1" applyProtection="1">
      <alignment horizontal="left"/>
      <protection hidden="1"/>
    </xf>
    <xf numFmtId="0" fontId="6" fillId="8" borderId="11" xfId="0" applyFont="1" applyFill="1" applyBorder="1" applyAlignment="1" applyProtection="1">
      <alignment horizontal="left"/>
      <protection hidden="1"/>
    </xf>
    <xf numFmtId="0" fontId="10" fillId="8" borderId="2" xfId="0" applyFont="1" applyFill="1" applyBorder="1" applyAlignment="1" applyProtection="1">
      <alignment horizontal="left" wrapText="1"/>
      <protection hidden="1"/>
    </xf>
    <xf numFmtId="0" fontId="10" fillId="8" borderId="3" xfId="0" applyFont="1" applyFill="1" applyBorder="1" applyAlignment="1" applyProtection="1">
      <alignment horizontal="left" wrapText="1"/>
      <protection hidden="1"/>
    </xf>
    <xf numFmtId="0" fontId="10" fillId="8" borderId="4" xfId="0" applyFont="1" applyFill="1" applyBorder="1" applyAlignment="1" applyProtection="1">
      <alignment horizontal="center" wrapText="1"/>
      <protection hidden="1"/>
    </xf>
    <xf numFmtId="0" fontId="10" fillId="8" borderId="5" xfId="0" applyFont="1" applyFill="1" applyBorder="1" applyAlignment="1" applyProtection="1">
      <alignment horizontal="center" wrapText="1"/>
      <protection hidden="1"/>
    </xf>
    <xf numFmtId="0" fontId="10" fillId="8" borderId="6" xfId="0" applyFont="1" applyFill="1" applyBorder="1" applyAlignment="1" applyProtection="1">
      <alignment horizontal="center" wrapText="1"/>
      <protection hidden="1"/>
    </xf>
    <xf numFmtId="0" fontId="10" fillId="8" borderId="7" xfId="0" applyFont="1" applyFill="1" applyBorder="1" applyAlignment="1" applyProtection="1">
      <alignment horizontal="center" wrapText="1"/>
      <protection hidden="1"/>
    </xf>
    <xf numFmtId="0" fontId="5" fillId="3" borderId="0" xfId="0" applyFont="1" applyFill="1" applyAlignment="1" applyProtection="1">
      <alignment horizontal="left" vertical="center"/>
      <protection hidden="1"/>
    </xf>
    <xf numFmtId="0" fontId="9" fillId="3" borderId="0" xfId="0" applyFont="1" applyFill="1" applyAlignment="1" applyProtection="1">
      <alignment horizontal="center" wrapText="1"/>
      <protection hidden="1"/>
    </xf>
    <xf numFmtId="0" fontId="6" fillId="0" borderId="0" xfId="0" applyFont="1" applyAlignment="1" applyProtection="1">
      <alignment horizontal="left" vertical="center"/>
      <protection locked="0"/>
    </xf>
    <xf numFmtId="0" fontId="11" fillId="0" borderId="0" xfId="0" applyFont="1" applyAlignment="1" applyProtection="1">
      <alignment horizontal="left" vertical="top" wrapText="1"/>
      <protection locked="0"/>
    </xf>
    <xf numFmtId="0" fontId="6" fillId="2" borderId="0" xfId="0" applyFont="1" applyFill="1" applyAlignment="1" applyProtection="1">
      <alignment horizontal="left" vertical="top" wrapText="1"/>
      <protection locked="0"/>
    </xf>
    <xf numFmtId="0" fontId="12" fillId="5" borderId="0" xfId="0" applyFont="1" applyFill="1" applyAlignment="1" applyProtection="1">
      <alignment horizontal="left" vertical="center" wrapText="1"/>
      <protection hidden="1"/>
    </xf>
    <xf numFmtId="0" fontId="6" fillId="0" borderId="0" xfId="0" applyFont="1" applyAlignment="1" applyProtection="1">
      <alignment horizontal="left"/>
      <protection locked="0"/>
    </xf>
    <xf numFmtId="4" fontId="6" fillId="4" borderId="0" xfId="0" applyNumberFormat="1" applyFont="1" applyFill="1" applyAlignment="1" applyProtection="1">
      <alignment horizontal="center"/>
      <protection hidden="1"/>
    </xf>
    <xf numFmtId="0" fontId="33" fillId="3" borderId="0" xfId="0" applyFont="1" applyFill="1" applyAlignment="1" applyProtection="1">
      <alignment horizontal="left" vertical="center"/>
      <protection hidden="1"/>
    </xf>
    <xf numFmtId="0" fontId="11" fillId="2" borderId="0" xfId="0" applyFont="1" applyFill="1" applyAlignment="1" applyProtection="1">
      <alignment horizontal="center"/>
      <protection locked="0"/>
    </xf>
  </cellXfs>
  <cellStyles count="3">
    <cellStyle name="Hyperlink" xfId="2" builtinId="8"/>
    <cellStyle name="Normal" xfId="0" builtinId="0"/>
    <cellStyle name="Percent" xfId="1" builtinId="5"/>
  </cellStyles>
  <dxfs count="0"/>
  <tableStyles count="1" defaultTableStyle="TableStyleMedium9" defaultPivotStyle="PivotStyleLight16">
    <tableStyle name="Invisible" pivot="0" table="0" count="0" xr9:uid="{00000000-0011-0000-FFFF-FFFF00000000}"/>
  </tableStyles>
  <colors>
    <mruColors>
      <color rgb="FF000099"/>
      <color rgb="FF006548"/>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13" Type="http://schemas.openxmlformats.org/officeDocument/2006/relationships/customXml" Target="../customXml/item6.xml"/><Relationship Id="rId3" Type="http://schemas.openxmlformats.org/officeDocument/2006/relationships/worksheet" Target="worksheets/sheet3.xml"/><Relationship Id="rId7" Type="http://schemas.openxmlformats.org/officeDocument/2006/relationships/calcChain" Target="calcChain.xml"/><Relationship Id="rId12" Type="http://schemas.openxmlformats.org/officeDocument/2006/relationships/customXml" Target="../customXml/item5.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hyperlink" Target="https://www.parliament.uk/visiting/venue-hire/commons/planning/printing/" TargetMode="External"/><Relationship Id="rId7" Type="http://schemas.openxmlformats.org/officeDocument/2006/relationships/hyperlink" Target="https://www.parliament.uk/visiting/venue-hire/commons/planning/menus/portcullis/" TargetMode="External"/><Relationship Id="rId2" Type="http://schemas.openxmlformats.org/officeDocument/2006/relationships/image" Target="../media/image2.png"/><Relationship Id="rId1" Type="http://schemas.openxmlformats.org/officeDocument/2006/relationships/hyperlink" Target="https://www.parliament.uk/visiting/venue-hire/commons/planning/flowers/" TargetMode="External"/><Relationship Id="rId6" Type="http://schemas.openxmlformats.org/officeDocument/2006/relationships/hyperlink" Target="https://www.parliament.uk/hoc-av" TargetMode="External"/><Relationship Id="rId5" Type="http://schemas.openxmlformats.org/officeDocument/2006/relationships/hyperlink" Target="https://www.parliament.uk/visiting/venue-hire/commons/planning/information/#deliveries" TargetMode="External"/><Relationship Id="rId4" Type="http://schemas.openxmlformats.org/officeDocument/2006/relationships/hyperlink" Target="https://www.parliament.uk/visiting/venue-hire/commons/planning/gifts/" TargetMode="External"/></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1983442</xdr:colOff>
      <xdr:row>1</xdr:row>
      <xdr:rowOff>98056</xdr:rowOff>
    </xdr:to>
    <xdr:pic>
      <xdr:nvPicPr>
        <xdr:cNvPr id="3" name="Picture 2">
          <a:extLst>
            <a:ext uri="{FF2B5EF4-FFF2-40B4-BE49-F238E27FC236}">
              <a16:creationId xmlns:a16="http://schemas.microsoft.com/office/drawing/2014/main" id="{37347F40-A6E5-40D1-BAF1-2F59BB3014BE}"/>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6842"/>
        <a:stretch/>
      </xdr:blipFill>
      <xdr:spPr>
        <a:xfrm>
          <a:off x="0" y="0"/>
          <a:ext cx="1983442" cy="792821"/>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oneCellAnchor>
    <xdr:from>
      <xdr:col>24</xdr:col>
      <xdr:colOff>57150</xdr:colOff>
      <xdr:row>98</xdr:row>
      <xdr:rowOff>28575</xdr:rowOff>
    </xdr:from>
    <xdr:ext cx="565277" cy="734635"/>
    <xdr:pic>
      <xdr:nvPicPr>
        <xdr:cNvPr id="4" name="Picture 3" descr="Related image">
          <a:hlinkClick xmlns:r="http://schemas.openxmlformats.org/officeDocument/2006/relationships" r:id="rId1"/>
          <a:extLst>
            <a:ext uri="{FF2B5EF4-FFF2-40B4-BE49-F238E27FC236}">
              <a16:creationId xmlns:a16="http://schemas.microsoft.com/office/drawing/2014/main" id="{00000000-0008-0000-0100-000004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72350" y="14868525"/>
          <a:ext cx="565277" cy="734635"/>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oneCellAnchor>
    <xdr:from>
      <xdr:col>24</xdr:col>
      <xdr:colOff>38100</xdr:colOff>
      <xdr:row>112</xdr:row>
      <xdr:rowOff>3561</xdr:rowOff>
    </xdr:from>
    <xdr:ext cx="565277" cy="734635"/>
    <xdr:pic>
      <xdr:nvPicPr>
        <xdr:cNvPr id="6" name="Picture 5" descr="Related image">
          <a:hlinkClick xmlns:r="http://schemas.openxmlformats.org/officeDocument/2006/relationships" r:id="rId3"/>
          <a:extLst>
            <a:ext uri="{FF2B5EF4-FFF2-40B4-BE49-F238E27FC236}">
              <a16:creationId xmlns:a16="http://schemas.microsoft.com/office/drawing/2014/main" id="{00000000-0008-0000-0100-000006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53300" y="16691361"/>
          <a:ext cx="565277" cy="734635"/>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twoCellAnchor editAs="oneCell">
    <xdr:from>
      <xdr:col>24</xdr:col>
      <xdr:colOff>28575</xdr:colOff>
      <xdr:row>143</xdr:row>
      <xdr:rowOff>19050</xdr:rowOff>
    </xdr:from>
    <xdr:to>
      <xdr:col>25</xdr:col>
      <xdr:colOff>278892</xdr:colOff>
      <xdr:row>149</xdr:row>
      <xdr:rowOff>4953</xdr:rowOff>
    </xdr:to>
    <xdr:pic>
      <xdr:nvPicPr>
        <xdr:cNvPr id="7" name="Picture 6" descr="Related image">
          <a:hlinkClick xmlns:r="http://schemas.openxmlformats.org/officeDocument/2006/relationships" r:id="rId4"/>
          <a:extLst>
            <a:ext uri="{FF2B5EF4-FFF2-40B4-BE49-F238E27FC236}">
              <a16:creationId xmlns:a16="http://schemas.microsoft.com/office/drawing/2014/main" id="{00000000-0008-0000-0100-000007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43775" y="23221950"/>
          <a:ext cx="555117" cy="77012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24</xdr:col>
      <xdr:colOff>43815</xdr:colOff>
      <xdr:row>135</xdr:row>
      <xdr:rowOff>3810</xdr:rowOff>
    </xdr:from>
    <xdr:ext cx="565277" cy="734635"/>
    <xdr:pic>
      <xdr:nvPicPr>
        <xdr:cNvPr id="9" name="Picture 8" descr="Related image">
          <a:hlinkClick xmlns:r="http://schemas.openxmlformats.org/officeDocument/2006/relationships" r:id="rId5"/>
          <a:extLst>
            <a:ext uri="{FF2B5EF4-FFF2-40B4-BE49-F238E27FC236}">
              <a16:creationId xmlns:a16="http://schemas.microsoft.com/office/drawing/2014/main" id="{00000000-0008-0000-0100-000009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541895" y="21294090"/>
          <a:ext cx="565277" cy="734635"/>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oneCellAnchor>
    <xdr:from>
      <xdr:col>24</xdr:col>
      <xdr:colOff>28575</xdr:colOff>
      <xdr:row>124</xdr:row>
      <xdr:rowOff>0</xdr:rowOff>
    </xdr:from>
    <xdr:ext cx="565277" cy="734635"/>
    <xdr:pic>
      <xdr:nvPicPr>
        <xdr:cNvPr id="10" name="Picture 9" descr="Related image">
          <a:hlinkClick xmlns:r="http://schemas.openxmlformats.org/officeDocument/2006/relationships" r:id="rId6"/>
          <a:extLst>
            <a:ext uri="{FF2B5EF4-FFF2-40B4-BE49-F238E27FC236}">
              <a16:creationId xmlns:a16="http://schemas.microsoft.com/office/drawing/2014/main" id="{00000000-0008-0000-0100-00000A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43775" y="20050125"/>
          <a:ext cx="565277" cy="734635"/>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oneCellAnchor>
    <xdr:from>
      <xdr:col>24</xdr:col>
      <xdr:colOff>66675</xdr:colOff>
      <xdr:row>69</xdr:row>
      <xdr:rowOff>28575</xdr:rowOff>
    </xdr:from>
    <xdr:ext cx="565277" cy="734635"/>
    <xdr:pic>
      <xdr:nvPicPr>
        <xdr:cNvPr id="12" name="Picture 11" descr="Related image">
          <a:hlinkClick xmlns:r="http://schemas.openxmlformats.org/officeDocument/2006/relationships" r:id="rId7"/>
          <a:extLst>
            <a:ext uri="{FF2B5EF4-FFF2-40B4-BE49-F238E27FC236}">
              <a16:creationId xmlns:a16="http://schemas.microsoft.com/office/drawing/2014/main" id="{00000000-0008-0000-0100-00000C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81875" y="10220325"/>
          <a:ext cx="565277" cy="734635"/>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oneCellAnchor>
    <xdr:from>
      <xdr:col>24</xdr:col>
      <xdr:colOff>28575</xdr:colOff>
      <xdr:row>58</xdr:row>
      <xdr:rowOff>28575</xdr:rowOff>
    </xdr:from>
    <xdr:ext cx="565277" cy="734635"/>
    <xdr:pic>
      <xdr:nvPicPr>
        <xdr:cNvPr id="13" name="Picture 12" descr="Related image">
          <a:hlinkClick xmlns:r="http://schemas.openxmlformats.org/officeDocument/2006/relationships" r:id="rId7"/>
          <a:extLst>
            <a:ext uri="{FF2B5EF4-FFF2-40B4-BE49-F238E27FC236}">
              <a16:creationId xmlns:a16="http://schemas.microsoft.com/office/drawing/2014/main" id="{00000000-0008-0000-0100-00000D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43775" y="7705725"/>
          <a:ext cx="565277" cy="734635"/>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oneCellAnchor>
    <xdr:from>
      <xdr:col>24</xdr:col>
      <xdr:colOff>66675</xdr:colOff>
      <xdr:row>40</xdr:row>
      <xdr:rowOff>171450</xdr:rowOff>
    </xdr:from>
    <xdr:ext cx="565277" cy="734635"/>
    <xdr:pic>
      <xdr:nvPicPr>
        <xdr:cNvPr id="14" name="Picture 13" descr="Related image">
          <a:hlinkClick xmlns:r="http://schemas.openxmlformats.org/officeDocument/2006/relationships" r:id="rId7"/>
          <a:extLst>
            <a:ext uri="{FF2B5EF4-FFF2-40B4-BE49-F238E27FC236}">
              <a16:creationId xmlns:a16="http://schemas.microsoft.com/office/drawing/2014/main" id="{00000000-0008-0000-0100-00000E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381875" y="7191375"/>
          <a:ext cx="565277" cy="734635"/>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2.bin"/><Relationship Id="rId1" Type="http://schemas.openxmlformats.org/officeDocument/2006/relationships/hyperlink" Target="http://www.parliament.uk/cs-privacy" TargetMode="Externa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7"/>
  <sheetViews>
    <sheetView tabSelected="1" view="pageLayout" zoomScale="85" zoomScaleNormal="100" zoomScalePageLayoutView="85" workbookViewId="0">
      <selection activeCell="A4" sqref="A4"/>
    </sheetView>
  </sheetViews>
  <sheetFormatPr defaultColWidth="8.85546875" defaultRowHeight="15" x14ac:dyDescent="0.25"/>
  <cols>
    <col min="1" max="1" width="87.28515625" style="7" customWidth="1"/>
    <col min="2" max="16384" width="8.85546875" style="7"/>
  </cols>
  <sheetData>
    <row r="1" spans="1:1" ht="55.15" customHeight="1" x14ac:dyDescent="0.25">
      <c r="A1" s="6"/>
    </row>
    <row r="2" spans="1:1" x14ac:dyDescent="0.25">
      <c r="A2" s="6"/>
    </row>
    <row r="3" spans="1:1" ht="15.75" x14ac:dyDescent="0.25">
      <c r="A3" s="29" t="s">
        <v>7</v>
      </c>
    </row>
    <row r="4" spans="1:1" ht="409.15" customHeight="1" x14ac:dyDescent="0.25">
      <c r="A4" s="30" t="s">
        <v>112</v>
      </c>
    </row>
    <row r="5" spans="1:1" ht="15.75" x14ac:dyDescent="0.25">
      <c r="A5" s="8"/>
    </row>
    <row r="6" spans="1:1" ht="15.75" x14ac:dyDescent="0.25">
      <c r="A6" s="8"/>
    </row>
    <row r="7" spans="1:1" ht="15.75" x14ac:dyDescent="0.25">
      <c r="A7" s="8"/>
    </row>
  </sheetData>
  <sheetProtection selectLockedCells="1" selectUnlockedCells="1"/>
  <pageMargins left="0.7" right="0.7" top="0.75" bottom="0.75" header="0.3" footer="0.3"/>
  <pageSetup paperSize="9" orientation="portrait" verticalDpi="120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tabColor rgb="FF92D050"/>
  </sheetPr>
  <dimension ref="A1:AC150"/>
  <sheetViews>
    <sheetView showGridLines="0" zoomScaleNormal="100" workbookViewId="0">
      <selection activeCell="E10" sqref="E10:G10"/>
    </sheetView>
  </sheetViews>
  <sheetFormatPr defaultColWidth="9.140625" defaultRowHeight="14.25" x14ac:dyDescent="0.25"/>
  <cols>
    <col min="1" max="26" width="4.5703125" style="37" customWidth="1"/>
    <col min="27" max="16384" width="9.140625" style="37"/>
  </cols>
  <sheetData>
    <row r="1" spans="1:29" s="31" customFormat="1" ht="41.45" customHeight="1" thickTop="1" x14ac:dyDescent="0.2">
      <c r="A1" s="88"/>
      <c r="B1" s="89"/>
      <c r="C1" s="89"/>
      <c r="D1" s="89"/>
      <c r="E1" s="89"/>
      <c r="F1" s="89"/>
      <c r="G1" s="89"/>
      <c r="H1" s="89"/>
      <c r="I1" s="89"/>
      <c r="J1" s="89"/>
      <c r="K1" s="90" t="s">
        <v>57</v>
      </c>
      <c r="L1" s="91"/>
      <c r="M1" s="92"/>
      <c r="N1" s="90" t="s">
        <v>58</v>
      </c>
      <c r="O1" s="91"/>
      <c r="P1" s="91"/>
      <c r="Q1" s="91"/>
      <c r="R1" s="92"/>
      <c r="S1" s="90" t="s">
        <v>59</v>
      </c>
      <c r="T1" s="91"/>
      <c r="U1" s="91"/>
      <c r="V1" s="93"/>
    </row>
    <row r="2" spans="1:29" s="10" customFormat="1" ht="14.45" customHeight="1" x14ac:dyDescent="0.2">
      <c r="A2" s="86" t="s">
        <v>87</v>
      </c>
      <c r="B2" s="87"/>
      <c r="C2" s="87"/>
      <c r="D2" s="87"/>
      <c r="E2" s="87"/>
      <c r="F2" s="87"/>
      <c r="G2" s="87"/>
      <c r="H2" s="87"/>
      <c r="I2" s="87"/>
      <c r="J2" s="87"/>
      <c r="K2" s="80">
        <f>SUM(S2)/1.2</f>
        <v>0</v>
      </c>
      <c r="L2" s="81"/>
      <c r="M2" s="82"/>
      <c r="N2" s="80">
        <f>SUM(K2*20%)</f>
        <v>0</v>
      </c>
      <c r="O2" s="81"/>
      <c r="P2" s="81"/>
      <c r="Q2" s="83">
        <v>0.2</v>
      </c>
      <c r="R2" s="84"/>
      <c r="S2" s="80">
        <f>SUM(V30,V32,V34,V37,V39,V41,V49,V51,V53,V55,V66)</f>
        <v>0</v>
      </c>
      <c r="T2" s="81"/>
      <c r="U2" s="81"/>
      <c r="V2" s="85"/>
    </row>
    <row r="3" spans="1:29" s="10" customFormat="1" ht="14.45" customHeight="1" x14ac:dyDescent="0.2">
      <c r="A3" s="78" t="s">
        <v>60</v>
      </c>
      <c r="B3" s="79"/>
      <c r="C3" s="79"/>
      <c r="D3" s="79"/>
      <c r="E3" s="79"/>
      <c r="F3" s="79"/>
      <c r="G3" s="79"/>
      <c r="H3" s="79"/>
      <c r="I3" s="79"/>
      <c r="J3" s="79"/>
      <c r="K3" s="80">
        <f>SUM(S3)/1.2</f>
        <v>0</v>
      </c>
      <c r="L3" s="81"/>
      <c r="M3" s="82"/>
      <c r="N3" s="80">
        <f>SUM(K3*20%)</f>
        <v>0</v>
      </c>
      <c r="O3" s="81"/>
      <c r="P3" s="81"/>
      <c r="Q3" s="83">
        <v>0.2</v>
      </c>
      <c r="R3" s="84"/>
      <c r="S3" s="80">
        <f>SUM(V90,V92,V94,V96)</f>
        <v>0</v>
      </c>
      <c r="T3" s="81"/>
      <c r="U3" s="81"/>
      <c r="V3" s="85"/>
    </row>
    <row r="4" spans="1:29" s="10" customFormat="1" ht="15" customHeight="1" thickBot="1" x14ac:dyDescent="0.25">
      <c r="A4" s="64" t="s">
        <v>61</v>
      </c>
      <c r="B4" s="65"/>
      <c r="C4" s="65"/>
      <c r="D4" s="65"/>
      <c r="E4" s="65"/>
      <c r="F4" s="65"/>
      <c r="G4" s="65"/>
      <c r="H4" s="65"/>
      <c r="I4" s="65"/>
      <c r="J4" s="65"/>
      <c r="K4" s="66">
        <f>SUM(K2:M3)</f>
        <v>0</v>
      </c>
      <c r="L4" s="67"/>
      <c r="M4" s="68"/>
      <c r="N4" s="66">
        <f>SUM(N2:P3)</f>
        <v>0</v>
      </c>
      <c r="O4" s="67"/>
      <c r="P4" s="68"/>
      <c r="Q4" s="32"/>
      <c r="R4" s="32"/>
      <c r="S4" s="69">
        <f>SUM(S2:V3)</f>
        <v>0</v>
      </c>
      <c r="T4" s="70"/>
      <c r="U4" s="70"/>
      <c r="V4" s="71"/>
    </row>
    <row r="5" spans="1:29" s="10" customFormat="1" ht="30" customHeight="1" thickTop="1" x14ac:dyDescent="0.2">
      <c r="A5" s="76" t="s">
        <v>111</v>
      </c>
      <c r="B5" s="76"/>
      <c r="C5" s="76"/>
      <c r="D5" s="76"/>
      <c r="E5" s="76"/>
      <c r="F5" s="76"/>
      <c r="G5" s="76"/>
      <c r="H5" s="76"/>
      <c r="I5" s="76"/>
      <c r="J5" s="76"/>
      <c r="K5" s="76"/>
      <c r="L5" s="76"/>
      <c r="M5" s="76"/>
      <c r="N5" s="76"/>
      <c r="O5" s="76"/>
      <c r="P5" s="76"/>
      <c r="Q5" s="76"/>
      <c r="R5" s="76"/>
      <c r="S5" s="76"/>
      <c r="T5" s="76"/>
      <c r="U5" s="76"/>
      <c r="V5" s="76"/>
      <c r="W5" s="76"/>
      <c r="X5" s="76"/>
      <c r="AC5" s="33"/>
    </row>
    <row r="6" spans="1:29" s="10" customFormat="1" x14ac:dyDescent="0.2">
      <c r="A6" s="77" t="s">
        <v>78</v>
      </c>
      <c r="B6" s="77"/>
      <c r="C6" s="77"/>
      <c r="D6" s="77"/>
      <c r="E6" s="77"/>
      <c r="F6" s="77"/>
      <c r="G6" s="77"/>
      <c r="H6" s="77"/>
      <c r="I6" s="77"/>
      <c r="J6" s="77"/>
      <c r="K6" s="77"/>
      <c r="L6" s="77"/>
      <c r="M6" s="77"/>
      <c r="N6" s="77"/>
      <c r="O6" s="77"/>
      <c r="P6" s="77"/>
      <c r="Q6" s="77"/>
      <c r="R6" s="77"/>
      <c r="S6" s="77"/>
      <c r="T6" s="77"/>
      <c r="U6" s="77"/>
      <c r="V6" s="77"/>
      <c r="W6" s="77"/>
      <c r="X6" s="77"/>
    </row>
    <row r="7" spans="1:29" s="10" customFormat="1" ht="21" customHeight="1" x14ac:dyDescent="0.2">
      <c r="A7" s="62" t="s">
        <v>62</v>
      </c>
      <c r="B7" s="62"/>
      <c r="C7" s="62"/>
      <c r="D7" s="62"/>
      <c r="E7" s="62"/>
      <c r="F7" s="62"/>
      <c r="G7" s="62"/>
      <c r="H7" s="62"/>
      <c r="I7" s="62"/>
      <c r="J7" s="62"/>
      <c r="K7" s="62"/>
      <c r="L7" s="62"/>
      <c r="M7" s="62"/>
      <c r="N7" s="62"/>
      <c r="O7" s="62"/>
      <c r="P7" s="62"/>
      <c r="Q7" s="62"/>
      <c r="R7" s="62"/>
      <c r="S7" s="62"/>
      <c r="T7" s="62"/>
      <c r="U7" s="62"/>
      <c r="V7" s="62"/>
      <c r="W7" s="62"/>
      <c r="X7" s="62"/>
    </row>
    <row r="8" spans="1:29" s="10" customFormat="1" ht="3" customHeight="1" x14ac:dyDescent="0.2">
      <c r="A8" s="9"/>
      <c r="B8" s="9"/>
      <c r="C8" s="9"/>
      <c r="D8" s="9"/>
      <c r="E8" s="9"/>
      <c r="F8" s="9"/>
      <c r="G8" s="9"/>
      <c r="H8" s="9"/>
      <c r="I8" s="9"/>
      <c r="J8" s="9"/>
      <c r="K8" s="9"/>
      <c r="L8" s="9"/>
      <c r="M8" s="9"/>
      <c r="N8" s="9"/>
      <c r="O8" s="9"/>
      <c r="P8" s="9"/>
      <c r="Q8" s="9"/>
      <c r="R8" s="9"/>
      <c r="S8" s="9"/>
      <c r="T8" s="9"/>
      <c r="U8" s="9"/>
      <c r="V8" s="9"/>
      <c r="W8" s="9"/>
      <c r="X8" s="9"/>
    </row>
    <row r="9" spans="1:29" s="10" customFormat="1" ht="15" thickBot="1" x14ac:dyDescent="0.25">
      <c r="A9" s="9"/>
      <c r="B9" s="12" t="s">
        <v>71</v>
      </c>
      <c r="C9" s="9"/>
      <c r="D9" s="9"/>
      <c r="E9" s="12" t="s">
        <v>72</v>
      </c>
      <c r="F9" s="9"/>
      <c r="G9" s="9"/>
      <c r="H9" s="9"/>
      <c r="I9" s="12" t="s">
        <v>75</v>
      </c>
      <c r="J9" s="9"/>
      <c r="K9" s="9"/>
      <c r="L9" s="9"/>
      <c r="M9" s="9"/>
      <c r="N9" s="9"/>
      <c r="O9" s="9"/>
      <c r="P9" s="9"/>
      <c r="Q9" s="9"/>
      <c r="R9" s="12" t="s">
        <v>76</v>
      </c>
      <c r="S9" s="9"/>
      <c r="T9" s="9"/>
      <c r="U9" s="9"/>
      <c r="V9" s="9"/>
      <c r="W9" s="9"/>
      <c r="X9" s="9"/>
    </row>
    <row r="10" spans="1:29" s="10" customFormat="1" ht="15" thickBot="1" x14ac:dyDescent="0.25">
      <c r="A10" s="9"/>
      <c r="B10" s="72"/>
      <c r="C10" s="73"/>
      <c r="D10" s="9"/>
      <c r="E10" s="74" t="s">
        <v>63</v>
      </c>
      <c r="F10" s="74"/>
      <c r="G10" s="74"/>
      <c r="H10" s="9"/>
      <c r="I10" s="75"/>
      <c r="J10" s="75"/>
      <c r="K10" s="75"/>
      <c r="L10" s="75"/>
      <c r="M10" s="75"/>
      <c r="N10" s="75"/>
      <c r="O10" s="75"/>
      <c r="P10" s="75"/>
      <c r="Q10" s="9"/>
      <c r="R10" s="75"/>
      <c r="S10" s="75"/>
      <c r="T10" s="75"/>
      <c r="U10" s="75"/>
      <c r="V10" s="75"/>
      <c r="W10" s="75"/>
      <c r="X10" s="9"/>
      <c r="Y10" s="36"/>
    </row>
    <row r="11" spans="1:29" s="10" customFormat="1" ht="6" customHeight="1" x14ac:dyDescent="0.2">
      <c r="A11" s="9"/>
      <c r="B11" s="9"/>
      <c r="C11" s="9"/>
      <c r="D11" s="9"/>
      <c r="E11" s="9"/>
      <c r="F11" s="9"/>
      <c r="G11" s="9"/>
      <c r="H11" s="9"/>
      <c r="I11" s="9"/>
      <c r="J11" s="9"/>
      <c r="K11" s="9"/>
      <c r="L11" s="9"/>
      <c r="M11" s="9"/>
      <c r="N11" s="9"/>
      <c r="O11" s="9"/>
      <c r="P11" s="9"/>
      <c r="Q11" s="9"/>
      <c r="R11" s="9"/>
      <c r="S11" s="9"/>
      <c r="T11" s="9"/>
      <c r="U11" s="9"/>
      <c r="V11" s="9"/>
      <c r="W11" s="9"/>
      <c r="X11" s="9"/>
      <c r="Y11" s="36"/>
    </row>
    <row r="12" spans="1:29" s="10" customFormat="1" x14ac:dyDescent="0.2">
      <c r="A12" s="9"/>
      <c r="B12" s="12" t="s">
        <v>77</v>
      </c>
      <c r="C12" s="9"/>
      <c r="D12" s="9"/>
      <c r="E12" s="9"/>
      <c r="F12" s="9"/>
      <c r="G12" s="9"/>
      <c r="H12" s="9"/>
      <c r="I12" s="9"/>
      <c r="J12" s="9"/>
      <c r="K12" s="9"/>
      <c r="L12" s="9"/>
      <c r="M12" s="9"/>
      <c r="N12" s="9"/>
      <c r="O12" s="9"/>
      <c r="P12" s="9"/>
      <c r="Q12" s="9"/>
      <c r="R12" s="9"/>
      <c r="S12" s="9"/>
      <c r="T12" s="9"/>
      <c r="U12" s="9"/>
      <c r="V12" s="9"/>
      <c r="W12" s="9"/>
      <c r="X12" s="9"/>
    </row>
    <row r="13" spans="1:29" s="10" customFormat="1" ht="14.45" customHeight="1" x14ac:dyDescent="0.2">
      <c r="A13" s="9"/>
      <c r="B13" s="34" t="s">
        <v>64</v>
      </c>
      <c r="C13" s="9"/>
      <c r="D13" s="9"/>
      <c r="E13" s="9"/>
      <c r="F13" s="34" t="s">
        <v>65</v>
      </c>
      <c r="G13" s="9"/>
      <c r="H13" s="9"/>
      <c r="I13" s="9"/>
      <c r="J13" s="9"/>
      <c r="K13" s="9"/>
      <c r="L13" s="9"/>
      <c r="M13" s="59" t="s">
        <v>66</v>
      </c>
      <c r="N13" s="59"/>
      <c r="O13" s="59"/>
      <c r="P13" s="59"/>
      <c r="Q13" s="59"/>
      <c r="R13" s="59"/>
      <c r="S13" s="59"/>
      <c r="T13" s="59"/>
      <c r="U13" s="59"/>
      <c r="V13" s="59"/>
      <c r="W13" s="59"/>
      <c r="X13" s="9"/>
    </row>
    <row r="14" spans="1:29" s="10" customFormat="1" x14ac:dyDescent="0.2">
      <c r="A14" s="9"/>
      <c r="B14" s="61"/>
      <c r="C14" s="61"/>
      <c r="D14" s="9"/>
      <c r="E14" s="9"/>
      <c r="F14" s="61"/>
      <c r="G14" s="61"/>
      <c r="H14" s="9"/>
      <c r="I14" s="9"/>
      <c r="J14" s="9"/>
      <c r="K14" s="9"/>
      <c r="L14" s="9"/>
      <c r="M14" s="59"/>
      <c r="N14" s="59"/>
      <c r="O14" s="59"/>
      <c r="P14" s="59"/>
      <c r="Q14" s="59"/>
      <c r="R14" s="59"/>
      <c r="S14" s="59"/>
      <c r="T14" s="59"/>
      <c r="U14" s="59"/>
      <c r="V14" s="59"/>
      <c r="W14" s="59"/>
      <c r="X14" s="9"/>
    </row>
    <row r="15" spans="1:29" s="10" customFormat="1" ht="6" customHeight="1" x14ac:dyDescent="0.2">
      <c r="A15" s="9"/>
      <c r="B15" s="9"/>
      <c r="C15" s="9"/>
      <c r="D15" s="9"/>
      <c r="E15" s="9"/>
      <c r="F15" s="9"/>
      <c r="G15" s="9"/>
      <c r="H15" s="9"/>
      <c r="I15" s="9"/>
      <c r="J15" s="9"/>
      <c r="K15" s="9"/>
      <c r="L15" s="9"/>
      <c r="M15" s="9"/>
      <c r="N15" s="9"/>
      <c r="O15" s="9"/>
      <c r="P15" s="9"/>
      <c r="Q15" s="9"/>
      <c r="R15" s="9"/>
      <c r="S15" s="9"/>
      <c r="T15" s="9"/>
      <c r="U15" s="9"/>
      <c r="V15" s="9"/>
      <c r="W15" s="9"/>
      <c r="X15" s="9"/>
    </row>
    <row r="16" spans="1:29" s="10" customFormat="1" x14ac:dyDescent="0.2">
      <c r="A16" s="9"/>
      <c r="B16" s="12" t="s">
        <v>67</v>
      </c>
      <c r="C16" s="9"/>
      <c r="D16" s="9"/>
      <c r="E16" s="9"/>
      <c r="F16" s="9"/>
      <c r="G16" s="9"/>
      <c r="H16" s="9"/>
      <c r="I16" s="12" t="s">
        <v>68</v>
      </c>
      <c r="J16" s="9"/>
      <c r="K16" s="9"/>
      <c r="L16" s="9"/>
      <c r="M16" s="9"/>
      <c r="N16" s="12" t="s">
        <v>69</v>
      </c>
      <c r="O16" s="9"/>
      <c r="P16" s="9"/>
      <c r="Q16" s="9"/>
      <c r="R16" s="9"/>
      <c r="S16" s="9"/>
      <c r="T16" s="9"/>
      <c r="U16" s="9"/>
      <c r="V16" s="9"/>
      <c r="W16" s="9"/>
      <c r="X16" s="9"/>
    </row>
    <row r="17" spans="1:26" s="10" customFormat="1" ht="15" customHeight="1" x14ac:dyDescent="0.2">
      <c r="A17" s="9"/>
      <c r="B17" s="75"/>
      <c r="C17" s="75"/>
      <c r="D17" s="75"/>
      <c r="E17" s="75"/>
      <c r="F17" s="75"/>
      <c r="G17" s="75"/>
      <c r="H17" s="9"/>
      <c r="I17" s="75"/>
      <c r="J17" s="75"/>
      <c r="K17" s="75"/>
      <c r="L17" s="75"/>
      <c r="M17" s="9"/>
      <c r="N17" s="61"/>
      <c r="O17" s="61"/>
      <c r="P17" s="61"/>
      <c r="Q17" s="61"/>
      <c r="R17" s="61"/>
      <c r="S17" s="61"/>
      <c r="T17" s="61"/>
      <c r="U17" s="61"/>
      <c r="V17" s="60" t="s">
        <v>70</v>
      </c>
      <c r="W17" s="60"/>
      <c r="X17" s="60"/>
    </row>
    <row r="18" spans="1:26" s="10" customFormat="1" ht="6" customHeight="1" x14ac:dyDescent="0.2">
      <c r="A18" s="35"/>
      <c r="B18" s="35"/>
      <c r="C18" s="35"/>
      <c r="D18" s="35"/>
      <c r="E18" s="35"/>
      <c r="F18" s="35"/>
      <c r="G18" s="35"/>
      <c r="H18" s="35"/>
      <c r="I18" s="35"/>
      <c r="J18" s="35"/>
      <c r="K18" s="35"/>
      <c r="L18" s="35"/>
      <c r="M18" s="35"/>
      <c r="N18" s="35"/>
      <c r="O18" s="35"/>
      <c r="P18" s="35"/>
      <c r="Q18" s="35"/>
      <c r="R18" s="35"/>
      <c r="S18" s="35"/>
      <c r="T18" s="35"/>
      <c r="U18" s="35"/>
      <c r="V18" s="35"/>
      <c r="W18" s="35"/>
      <c r="X18" s="35"/>
    </row>
    <row r="19" spans="1:26" s="10" customFormat="1" ht="21" customHeight="1" x14ac:dyDescent="0.2">
      <c r="A19" s="62" t="s">
        <v>104</v>
      </c>
      <c r="B19" s="62"/>
      <c r="C19" s="62"/>
      <c r="D19" s="62"/>
      <c r="E19" s="62"/>
      <c r="F19" s="62"/>
      <c r="G19" s="62"/>
      <c r="H19" s="62"/>
      <c r="I19" s="62"/>
      <c r="J19" s="62"/>
      <c r="K19" s="62"/>
      <c r="L19" s="62"/>
      <c r="M19" s="62"/>
      <c r="N19" s="62"/>
      <c r="O19" s="62"/>
      <c r="P19" s="62"/>
      <c r="Q19" s="62"/>
      <c r="R19" s="62"/>
      <c r="S19" s="62"/>
      <c r="T19" s="62"/>
      <c r="U19" s="62"/>
      <c r="V19" s="62"/>
      <c r="W19" s="62"/>
      <c r="X19" s="62"/>
    </row>
    <row r="20" spans="1:26" s="10" customFormat="1" ht="3" customHeight="1" x14ac:dyDescent="0.2">
      <c r="A20" s="9"/>
      <c r="B20" s="9"/>
      <c r="C20" s="9"/>
      <c r="D20" s="9"/>
      <c r="E20" s="9"/>
      <c r="F20" s="9"/>
      <c r="G20" s="9"/>
      <c r="H20" s="9"/>
      <c r="I20" s="9"/>
      <c r="J20" s="9"/>
      <c r="K20" s="9"/>
      <c r="L20" s="9"/>
      <c r="M20" s="9"/>
      <c r="N20" s="9"/>
      <c r="O20" s="9"/>
      <c r="P20" s="9"/>
      <c r="Q20" s="9"/>
      <c r="R20" s="9"/>
      <c r="S20" s="9"/>
      <c r="T20" s="9"/>
      <c r="U20" s="9"/>
      <c r="V20" s="9"/>
      <c r="W20" s="9"/>
      <c r="X20" s="9"/>
    </row>
    <row r="21" spans="1:26" s="10" customFormat="1" ht="14.45" customHeight="1" x14ac:dyDescent="0.2">
      <c r="A21" s="9"/>
      <c r="B21" s="12" t="s">
        <v>73</v>
      </c>
      <c r="C21" s="9"/>
      <c r="D21" s="9"/>
      <c r="E21" s="9"/>
      <c r="F21" s="12" t="s">
        <v>81</v>
      </c>
      <c r="G21" s="9"/>
      <c r="H21" s="9"/>
      <c r="I21" s="9"/>
      <c r="J21" s="9"/>
      <c r="K21" s="9"/>
      <c r="L21" s="9"/>
      <c r="M21" s="9"/>
      <c r="N21" s="9"/>
      <c r="O21" s="9"/>
      <c r="P21" s="9"/>
      <c r="Q21" s="9"/>
      <c r="R21" s="9"/>
      <c r="S21" s="9"/>
      <c r="T21" s="9"/>
      <c r="U21" s="9"/>
      <c r="V21" s="9"/>
      <c r="W21" s="9"/>
      <c r="X21" s="9"/>
    </row>
    <row r="22" spans="1:26" s="10" customFormat="1" ht="14.45" customHeight="1" x14ac:dyDescent="0.2">
      <c r="A22" s="9"/>
      <c r="B22" s="58" t="s">
        <v>74</v>
      </c>
      <c r="C22" s="58"/>
      <c r="D22" s="9"/>
      <c r="E22" s="9"/>
      <c r="F22" s="58" t="s">
        <v>74</v>
      </c>
      <c r="G22" s="58"/>
      <c r="H22" s="9"/>
      <c r="I22" s="9"/>
      <c r="J22" s="9"/>
      <c r="K22" s="59" t="s">
        <v>86</v>
      </c>
      <c r="L22" s="59"/>
      <c r="M22" s="59"/>
      <c r="N22" s="59"/>
      <c r="O22" s="59"/>
      <c r="P22" s="59"/>
      <c r="Q22" s="59"/>
      <c r="R22" s="59"/>
      <c r="S22" s="59"/>
      <c r="T22" s="59"/>
      <c r="U22" s="59"/>
      <c r="V22" s="59"/>
      <c r="W22" s="59"/>
      <c r="X22" s="9"/>
    </row>
    <row r="23" spans="1:26" s="10" customFormat="1" ht="3" customHeight="1" x14ac:dyDescent="0.2">
      <c r="A23" s="9"/>
      <c r="B23" s="9"/>
      <c r="C23" s="9"/>
      <c r="D23" s="9"/>
      <c r="E23" s="9"/>
      <c r="F23" s="9"/>
      <c r="G23" s="9"/>
      <c r="H23" s="9"/>
      <c r="I23" s="9"/>
      <c r="J23" s="9"/>
      <c r="K23" s="59"/>
      <c r="L23" s="59"/>
      <c r="M23" s="59"/>
      <c r="N23" s="59"/>
      <c r="O23" s="59"/>
      <c r="P23" s="59"/>
      <c r="Q23" s="59"/>
      <c r="R23" s="59"/>
      <c r="S23" s="59"/>
      <c r="T23" s="59"/>
      <c r="U23" s="59"/>
      <c r="V23" s="59"/>
      <c r="W23" s="59"/>
      <c r="X23" s="9"/>
    </row>
    <row r="24" spans="1:26" s="10" customFormat="1" x14ac:dyDescent="0.2">
      <c r="A24" s="9"/>
      <c r="B24" s="12" t="s">
        <v>79</v>
      </c>
      <c r="C24" s="9"/>
      <c r="D24" s="9"/>
      <c r="E24" s="9"/>
      <c r="F24" s="12" t="s">
        <v>80</v>
      </c>
      <c r="G24" s="9"/>
      <c r="H24" s="9"/>
      <c r="I24" s="9"/>
      <c r="J24" s="9"/>
      <c r="K24" s="59"/>
      <c r="L24" s="59"/>
      <c r="M24" s="59"/>
      <c r="N24" s="59"/>
      <c r="O24" s="59"/>
      <c r="P24" s="59"/>
      <c r="Q24" s="59"/>
      <c r="R24" s="59"/>
      <c r="S24" s="59"/>
      <c r="T24" s="59"/>
      <c r="U24" s="59"/>
      <c r="V24" s="59"/>
      <c r="W24" s="59"/>
      <c r="X24" s="9"/>
    </row>
    <row r="25" spans="1:26" s="10" customFormat="1" x14ac:dyDescent="0.2">
      <c r="A25" s="9"/>
      <c r="B25" s="58" t="s">
        <v>74</v>
      </c>
      <c r="C25" s="58"/>
      <c r="D25" s="9"/>
      <c r="E25" s="9"/>
      <c r="F25" s="58" t="s">
        <v>74</v>
      </c>
      <c r="G25" s="58"/>
      <c r="H25" s="9"/>
      <c r="I25" s="9"/>
      <c r="J25" s="9"/>
      <c r="K25" s="59"/>
      <c r="L25" s="59"/>
      <c r="M25" s="59"/>
      <c r="N25" s="59"/>
      <c r="O25" s="59"/>
      <c r="P25" s="59"/>
      <c r="Q25" s="59"/>
      <c r="R25" s="59"/>
      <c r="S25" s="59"/>
      <c r="T25" s="59"/>
      <c r="U25" s="59"/>
      <c r="V25" s="59"/>
      <c r="W25" s="59"/>
      <c r="X25" s="9"/>
    </row>
    <row r="26" spans="1:26" s="10" customFormat="1" ht="6" customHeight="1" x14ac:dyDescent="0.2">
      <c r="A26" s="35"/>
      <c r="B26" s="35"/>
      <c r="C26" s="35"/>
      <c r="D26" s="35"/>
      <c r="E26" s="35"/>
      <c r="F26" s="35"/>
      <c r="G26" s="35"/>
      <c r="H26" s="35"/>
      <c r="I26" s="35"/>
      <c r="J26" s="35"/>
      <c r="K26" s="35"/>
      <c r="L26" s="35"/>
      <c r="M26" s="35"/>
      <c r="N26" s="35"/>
      <c r="O26" s="35"/>
      <c r="P26" s="35"/>
      <c r="Q26" s="35"/>
      <c r="R26" s="35"/>
      <c r="S26" s="35"/>
      <c r="T26" s="35"/>
      <c r="U26" s="35"/>
      <c r="V26" s="35"/>
      <c r="W26" s="35"/>
      <c r="X26" s="35"/>
    </row>
    <row r="27" spans="1:26" s="10" customFormat="1" ht="21" customHeight="1" x14ac:dyDescent="0.2">
      <c r="A27" s="62" t="s">
        <v>11</v>
      </c>
      <c r="B27" s="62"/>
      <c r="C27" s="62"/>
      <c r="D27" s="62"/>
      <c r="E27" s="62"/>
      <c r="F27" s="62"/>
      <c r="G27" s="62"/>
      <c r="H27" s="62"/>
      <c r="I27" s="62"/>
      <c r="J27" s="62"/>
      <c r="K27" s="62"/>
      <c r="L27" s="62"/>
      <c r="M27" s="62"/>
      <c r="N27" s="62"/>
      <c r="O27" s="62"/>
      <c r="P27" s="62"/>
      <c r="Q27" s="62"/>
      <c r="R27" s="62"/>
      <c r="S27" s="62"/>
      <c r="T27" s="62"/>
      <c r="U27" s="62"/>
      <c r="V27" s="62"/>
      <c r="W27" s="62"/>
      <c r="X27" s="62"/>
      <c r="Y27" s="37"/>
      <c r="Z27" s="37"/>
    </row>
    <row r="28" spans="1:26" ht="6" customHeight="1" x14ac:dyDescent="0.2">
      <c r="A28" s="38"/>
      <c r="B28" s="38"/>
      <c r="C28" s="38"/>
      <c r="D28" s="38"/>
      <c r="E28" s="38"/>
      <c r="F28" s="38"/>
      <c r="G28" s="38"/>
      <c r="H28" s="38"/>
      <c r="I28" s="38"/>
      <c r="J28" s="38"/>
      <c r="K28" s="38"/>
      <c r="L28" s="38"/>
      <c r="M28" s="38"/>
      <c r="N28" s="38"/>
      <c r="O28" s="38"/>
      <c r="P28" s="38"/>
      <c r="Q28" s="11"/>
      <c r="R28" s="11"/>
      <c r="S28" s="95" t="s">
        <v>28</v>
      </c>
      <c r="T28" s="95"/>
      <c r="U28" s="9"/>
      <c r="V28" s="95" t="s">
        <v>29</v>
      </c>
      <c r="W28" s="95"/>
      <c r="X28" s="39"/>
    </row>
    <row r="29" spans="1:26" ht="15" customHeight="1" x14ac:dyDescent="0.2">
      <c r="A29" s="9"/>
      <c r="B29" s="63" t="s">
        <v>9</v>
      </c>
      <c r="C29" s="63"/>
      <c r="D29" s="12"/>
      <c r="E29" s="47" t="s">
        <v>85</v>
      </c>
      <c r="F29" s="39"/>
      <c r="G29" s="39"/>
      <c r="H29" s="39"/>
      <c r="I29" s="39"/>
      <c r="J29" s="39"/>
      <c r="K29" s="39"/>
      <c r="L29" s="39"/>
      <c r="M29" s="39"/>
      <c r="N29" s="39"/>
      <c r="O29" s="39"/>
      <c r="P29" s="39"/>
      <c r="Q29" s="14" t="s">
        <v>5</v>
      </c>
      <c r="R29" s="13"/>
      <c r="S29" s="95"/>
      <c r="T29" s="95"/>
      <c r="U29" s="9"/>
      <c r="V29" s="95"/>
      <c r="W29" s="95"/>
      <c r="X29" s="9"/>
    </row>
    <row r="30" spans="1:26" ht="15" customHeight="1" x14ac:dyDescent="0.2">
      <c r="A30" s="13"/>
      <c r="B30" s="63" t="s">
        <v>8</v>
      </c>
      <c r="C30" s="63"/>
      <c r="D30" s="40"/>
      <c r="E30" s="96"/>
      <c r="F30" s="96"/>
      <c r="G30" s="96"/>
      <c r="H30" s="96"/>
      <c r="I30" s="96"/>
      <c r="J30" s="96"/>
      <c r="K30" s="96"/>
      <c r="L30" s="96"/>
      <c r="M30" s="96"/>
      <c r="N30" s="96"/>
      <c r="O30" s="96"/>
      <c r="P30" s="39"/>
      <c r="Q30" s="52"/>
      <c r="R30" s="19"/>
      <c r="S30" s="56" t="str">
        <f>IFERROR(VLOOKUP(E30,Menu!$B$3:$C$12,2,0),"")</f>
        <v/>
      </c>
      <c r="T30" s="56"/>
      <c r="U30" s="19"/>
      <c r="V30" s="56" t="str">
        <f>IF(ISNUMBER(Q30),Q30*S30,"")</f>
        <v/>
      </c>
      <c r="W30" s="56"/>
      <c r="X30" s="9"/>
    </row>
    <row r="31" spans="1:26" ht="3" customHeight="1" x14ac:dyDescent="0.2">
      <c r="A31" s="21"/>
      <c r="B31" s="9"/>
      <c r="C31" s="9"/>
      <c r="D31" s="41"/>
      <c r="E31" s="46"/>
      <c r="F31" s="46"/>
      <c r="G31" s="46"/>
      <c r="H31" s="46"/>
      <c r="I31" s="46"/>
      <c r="J31" s="46"/>
      <c r="K31" s="46"/>
      <c r="L31" s="46"/>
      <c r="M31" s="46"/>
      <c r="N31" s="19"/>
      <c r="O31" s="19"/>
      <c r="P31" s="39"/>
      <c r="Q31" s="39"/>
      <c r="R31" s="19"/>
      <c r="S31" s="19"/>
      <c r="T31" s="19"/>
      <c r="U31" s="19"/>
      <c r="V31" s="19"/>
      <c r="W31" s="13"/>
      <c r="X31" s="9"/>
    </row>
    <row r="32" spans="1:26" ht="15" customHeight="1" x14ac:dyDescent="0.2">
      <c r="A32" s="42"/>
      <c r="B32" s="58" t="s">
        <v>74</v>
      </c>
      <c r="C32" s="58"/>
      <c r="D32" s="40"/>
      <c r="E32" s="96"/>
      <c r="F32" s="96"/>
      <c r="G32" s="96"/>
      <c r="H32" s="96"/>
      <c r="I32" s="96"/>
      <c r="J32" s="96"/>
      <c r="K32" s="96"/>
      <c r="L32" s="96"/>
      <c r="M32" s="96"/>
      <c r="N32" s="96"/>
      <c r="O32" s="96"/>
      <c r="P32" s="39"/>
      <c r="Q32" s="52"/>
      <c r="R32" s="19"/>
      <c r="S32" s="56" t="str">
        <f>IFERROR(VLOOKUP(E32,Menu!$B$3:$C$12,2,0),"")</f>
        <v/>
      </c>
      <c r="T32" s="56"/>
      <c r="U32" s="19"/>
      <c r="V32" s="56" t="str">
        <f>IF(ISNUMBER(Q32),Q32*S32,"")</f>
        <v/>
      </c>
      <c r="W32" s="56"/>
      <c r="X32" s="9"/>
    </row>
    <row r="33" spans="1:27" ht="3" customHeight="1" x14ac:dyDescent="0.2">
      <c r="A33" s="21"/>
      <c r="B33" s="42"/>
      <c r="C33" s="42"/>
      <c r="D33" s="41"/>
      <c r="E33" s="46"/>
      <c r="F33" s="46"/>
      <c r="G33" s="46"/>
      <c r="H33" s="46"/>
      <c r="I33" s="46"/>
      <c r="J33" s="46"/>
      <c r="K33" s="46"/>
      <c r="L33" s="46"/>
      <c r="M33" s="46"/>
      <c r="N33" s="19"/>
      <c r="O33" s="19"/>
      <c r="P33" s="39"/>
      <c r="Q33" s="19"/>
      <c r="R33" s="19"/>
      <c r="S33" s="19"/>
      <c r="T33" s="19"/>
      <c r="U33" s="19"/>
      <c r="V33" s="19"/>
      <c r="W33" s="13"/>
      <c r="X33" s="9"/>
    </row>
    <row r="34" spans="1:27" ht="15" customHeight="1" x14ac:dyDescent="0.2">
      <c r="A34" s="13"/>
      <c r="B34" s="42"/>
      <c r="C34" s="42"/>
      <c r="D34" s="40"/>
      <c r="E34" s="96"/>
      <c r="F34" s="96"/>
      <c r="G34" s="96"/>
      <c r="H34" s="96"/>
      <c r="I34" s="96"/>
      <c r="J34" s="96"/>
      <c r="K34" s="96"/>
      <c r="L34" s="96"/>
      <c r="M34" s="96"/>
      <c r="N34" s="96"/>
      <c r="O34" s="96"/>
      <c r="P34" s="39"/>
      <c r="Q34" s="52"/>
      <c r="R34" s="19"/>
      <c r="S34" s="56" t="str">
        <f>IFERROR(VLOOKUP(E34,Menu!$B$3:$C$12,2,0),"")</f>
        <v/>
      </c>
      <c r="T34" s="56"/>
      <c r="U34" s="19"/>
      <c r="V34" s="56" t="str">
        <f>IF(ISNUMBER(Q34),Q34*S34,"")</f>
        <v/>
      </c>
      <c r="W34" s="56"/>
      <c r="X34" s="9"/>
    </row>
    <row r="35" spans="1:27" ht="3" customHeight="1" x14ac:dyDescent="0.2">
      <c r="A35" s="21"/>
      <c r="B35" s="9"/>
      <c r="C35" s="9"/>
      <c r="D35" s="41"/>
      <c r="E35" s="46"/>
      <c r="F35" s="46"/>
      <c r="G35" s="46"/>
      <c r="H35" s="46"/>
      <c r="I35" s="46"/>
      <c r="J35" s="46"/>
      <c r="K35" s="46"/>
      <c r="L35" s="46"/>
      <c r="M35" s="46"/>
      <c r="N35" s="19"/>
      <c r="O35" s="19"/>
      <c r="P35" s="19"/>
      <c r="Q35" s="19"/>
      <c r="R35" s="19"/>
      <c r="S35" s="19"/>
      <c r="T35" s="19"/>
      <c r="U35" s="19"/>
      <c r="V35" s="53"/>
      <c r="W35" s="19"/>
      <c r="X35" s="9"/>
    </row>
    <row r="36" spans="1:27" ht="15" customHeight="1" x14ac:dyDescent="0.2">
      <c r="A36" s="9"/>
      <c r="B36" s="63" t="s">
        <v>10</v>
      </c>
      <c r="C36" s="63"/>
      <c r="D36" s="12"/>
      <c r="E36" s="25"/>
      <c r="F36" s="19"/>
      <c r="G36" s="19"/>
      <c r="H36" s="19"/>
      <c r="I36" s="19"/>
      <c r="J36" s="19"/>
      <c r="K36" s="19"/>
      <c r="L36" s="19"/>
      <c r="M36" s="19"/>
      <c r="N36" s="19"/>
      <c r="O36" s="19"/>
      <c r="P36" s="19"/>
      <c r="Q36" s="19"/>
      <c r="R36" s="19"/>
      <c r="S36" s="19"/>
      <c r="T36" s="19"/>
      <c r="U36" s="19"/>
      <c r="V36" s="19"/>
      <c r="W36" s="19"/>
      <c r="X36" s="19"/>
    </row>
    <row r="37" spans="1:27" ht="15" customHeight="1" x14ac:dyDescent="0.2">
      <c r="A37" s="42"/>
      <c r="B37" s="63" t="s">
        <v>8</v>
      </c>
      <c r="C37" s="63"/>
      <c r="D37" s="40"/>
      <c r="E37" s="96"/>
      <c r="F37" s="96"/>
      <c r="G37" s="96"/>
      <c r="H37" s="96"/>
      <c r="I37" s="96"/>
      <c r="J37" s="96"/>
      <c r="K37" s="96"/>
      <c r="L37" s="96"/>
      <c r="M37" s="96"/>
      <c r="N37" s="96"/>
      <c r="O37" s="96"/>
      <c r="P37" s="39"/>
      <c r="Q37" s="52"/>
      <c r="R37" s="19"/>
      <c r="S37" s="56" t="str">
        <f>IFERROR(VLOOKUP(E37,Menu!$B$3:$C$12,2,0),"")</f>
        <v/>
      </c>
      <c r="T37" s="56"/>
      <c r="U37" s="19"/>
      <c r="V37" s="56" t="str">
        <f>IF(ISNUMBER(Q37),Q37*S37,"")</f>
        <v/>
      </c>
      <c r="W37" s="56"/>
      <c r="X37" s="9"/>
    </row>
    <row r="38" spans="1:27" ht="3" customHeight="1" x14ac:dyDescent="0.2">
      <c r="A38" s="21"/>
      <c r="B38" s="9"/>
      <c r="C38" s="9"/>
      <c r="D38" s="41"/>
      <c r="E38" s="46"/>
      <c r="F38" s="46"/>
      <c r="G38" s="46"/>
      <c r="H38" s="46"/>
      <c r="I38" s="46"/>
      <c r="J38" s="46"/>
      <c r="K38" s="46"/>
      <c r="L38" s="46"/>
      <c r="M38" s="46"/>
      <c r="N38" s="19"/>
      <c r="O38" s="19"/>
      <c r="P38" s="39"/>
      <c r="Q38" s="39"/>
      <c r="R38" s="19"/>
      <c r="S38" s="19"/>
      <c r="T38" s="19"/>
      <c r="U38" s="19"/>
      <c r="V38" s="19"/>
      <c r="W38" s="13"/>
      <c r="X38" s="9"/>
    </row>
    <row r="39" spans="1:27" ht="15" customHeight="1" x14ac:dyDescent="0.2">
      <c r="A39" s="13"/>
      <c r="B39" s="58" t="s">
        <v>74</v>
      </c>
      <c r="C39" s="58"/>
      <c r="D39" s="40"/>
      <c r="E39" s="96"/>
      <c r="F39" s="96"/>
      <c r="G39" s="96"/>
      <c r="H39" s="96"/>
      <c r="I39" s="96"/>
      <c r="J39" s="96"/>
      <c r="K39" s="96"/>
      <c r="L39" s="96"/>
      <c r="M39" s="96"/>
      <c r="N39" s="96"/>
      <c r="O39" s="96"/>
      <c r="P39" s="39"/>
      <c r="Q39" s="52"/>
      <c r="R39" s="19"/>
      <c r="S39" s="56" t="str">
        <f>IFERROR(VLOOKUP(E39,Menu!$B$3:$C$12,2,0),"")</f>
        <v/>
      </c>
      <c r="T39" s="56"/>
      <c r="U39" s="19"/>
      <c r="V39" s="56" t="str">
        <f>IF(ISNUMBER(Q39),Q39*S39,"")</f>
        <v/>
      </c>
      <c r="W39" s="56"/>
      <c r="X39" s="9"/>
    </row>
    <row r="40" spans="1:27" ht="3" customHeight="1" x14ac:dyDescent="0.2">
      <c r="A40" s="21"/>
      <c r="B40" s="42"/>
      <c r="C40" s="42"/>
      <c r="D40" s="41"/>
      <c r="E40" s="46"/>
      <c r="F40" s="46"/>
      <c r="G40" s="46"/>
      <c r="H40" s="46"/>
      <c r="I40" s="46"/>
      <c r="J40" s="46"/>
      <c r="K40" s="46"/>
      <c r="L40" s="46"/>
      <c r="M40" s="46"/>
      <c r="N40" s="19"/>
      <c r="O40" s="19"/>
      <c r="P40" s="39"/>
      <c r="Q40" s="19"/>
      <c r="R40" s="19"/>
      <c r="S40" s="19"/>
      <c r="T40" s="19"/>
      <c r="U40" s="19"/>
      <c r="V40" s="19"/>
      <c r="W40" s="13"/>
      <c r="X40" s="9"/>
    </row>
    <row r="41" spans="1:27" ht="15" customHeight="1" x14ac:dyDescent="0.2">
      <c r="A41" s="43"/>
      <c r="B41" s="42"/>
      <c r="C41" s="42"/>
      <c r="D41" s="40"/>
      <c r="E41" s="96"/>
      <c r="F41" s="96"/>
      <c r="G41" s="96"/>
      <c r="H41" s="96"/>
      <c r="I41" s="96"/>
      <c r="J41" s="96"/>
      <c r="K41" s="96"/>
      <c r="L41" s="96"/>
      <c r="M41" s="96"/>
      <c r="N41" s="96"/>
      <c r="O41" s="96"/>
      <c r="P41" s="39"/>
      <c r="Q41" s="52"/>
      <c r="R41" s="19"/>
      <c r="S41" s="56" t="str">
        <f>IFERROR(VLOOKUP(E41,Menu!$B$3:$C$12,2,0),"")</f>
        <v/>
      </c>
      <c r="T41" s="56"/>
      <c r="U41" s="19"/>
      <c r="V41" s="56" t="str">
        <f>IF(ISNUMBER(Q41),Q41*S41,"")</f>
        <v/>
      </c>
      <c r="W41" s="56"/>
      <c r="X41" s="9"/>
    </row>
    <row r="42" spans="1:27" ht="3" customHeight="1" x14ac:dyDescent="0.2">
      <c r="A42" s="21"/>
      <c r="B42" s="41"/>
      <c r="C42" s="41"/>
      <c r="D42" s="41"/>
      <c r="E42" s="41"/>
      <c r="F42" s="41"/>
      <c r="G42" s="41"/>
      <c r="H42" s="41"/>
      <c r="I42" s="41"/>
      <c r="J42" s="41"/>
      <c r="K42" s="40"/>
      <c r="L42" s="39"/>
      <c r="M42" s="39"/>
      <c r="N42" s="39"/>
      <c r="O42" s="39"/>
      <c r="P42" s="39"/>
      <c r="Q42" s="39"/>
      <c r="R42" s="39"/>
      <c r="S42" s="11"/>
      <c r="T42" s="9"/>
      <c r="U42" s="9"/>
      <c r="V42" s="9"/>
      <c r="W42" s="9"/>
      <c r="X42" s="9"/>
      <c r="Y42" s="16"/>
      <c r="Z42" s="16"/>
    </row>
    <row r="43" spans="1:27" ht="15" customHeight="1" x14ac:dyDescent="0.2">
      <c r="A43" s="39"/>
      <c r="B43" s="12" t="s">
        <v>12</v>
      </c>
      <c r="C43" s="39"/>
      <c r="D43" s="39"/>
      <c r="E43" s="39"/>
      <c r="F43" s="39"/>
      <c r="G43" s="39"/>
      <c r="H43" s="39"/>
      <c r="I43" s="39"/>
      <c r="J43" s="39"/>
      <c r="K43" s="39"/>
      <c r="L43" s="39"/>
      <c r="M43" s="39"/>
      <c r="N43" s="39"/>
      <c r="O43" s="39"/>
      <c r="P43" s="39"/>
      <c r="Q43" s="39"/>
      <c r="R43" s="39"/>
      <c r="S43" s="39"/>
      <c r="T43" s="39"/>
      <c r="U43" s="39"/>
      <c r="V43" s="39"/>
      <c r="W43" s="39"/>
      <c r="X43" s="39"/>
      <c r="Y43" s="16"/>
      <c r="Z43" s="16"/>
    </row>
    <row r="44" spans="1:27" ht="36" customHeight="1" x14ac:dyDescent="0.2">
      <c r="A44" s="44"/>
      <c r="B44" s="98"/>
      <c r="C44" s="98"/>
      <c r="D44" s="98"/>
      <c r="E44" s="98"/>
      <c r="F44" s="98"/>
      <c r="G44" s="98"/>
      <c r="H44" s="98"/>
      <c r="I44" s="98"/>
      <c r="J44" s="98"/>
      <c r="K44" s="98"/>
      <c r="L44" s="98"/>
      <c r="M44" s="98"/>
      <c r="N44" s="98"/>
      <c r="O44" s="98"/>
      <c r="P44" s="98"/>
      <c r="Q44" s="98"/>
      <c r="R44" s="98"/>
      <c r="S44" s="98"/>
      <c r="T44" s="98"/>
      <c r="U44" s="98"/>
      <c r="V44" s="98"/>
      <c r="W44" s="98"/>
      <c r="X44" s="39"/>
      <c r="Y44" s="16"/>
      <c r="Z44" s="16"/>
      <c r="AA44" s="10"/>
    </row>
    <row r="45" spans="1:27" s="10" customFormat="1" ht="6" customHeight="1" x14ac:dyDescent="0.2">
      <c r="A45" s="45"/>
      <c r="B45" s="45"/>
      <c r="C45" s="45"/>
      <c r="D45" s="45"/>
      <c r="E45" s="45"/>
      <c r="F45" s="45"/>
      <c r="G45" s="45"/>
      <c r="H45" s="45"/>
      <c r="I45" s="45"/>
      <c r="J45" s="45"/>
      <c r="K45" s="45"/>
      <c r="L45" s="45"/>
      <c r="M45" s="45"/>
      <c r="N45" s="45"/>
      <c r="O45" s="45"/>
      <c r="P45" s="45"/>
      <c r="Q45" s="45"/>
      <c r="R45" s="45"/>
      <c r="S45" s="45"/>
      <c r="T45" s="45"/>
      <c r="U45" s="45"/>
      <c r="V45" s="45"/>
      <c r="W45" s="35"/>
      <c r="X45" s="35"/>
    </row>
    <row r="46" spans="1:27" s="10" customFormat="1" ht="21" customHeight="1" x14ac:dyDescent="0.2">
      <c r="A46" s="62" t="s">
        <v>84</v>
      </c>
      <c r="B46" s="62"/>
      <c r="C46" s="62"/>
      <c r="D46" s="62"/>
      <c r="E46" s="62"/>
      <c r="F46" s="62"/>
      <c r="G46" s="62"/>
      <c r="H46" s="62"/>
      <c r="I46" s="62"/>
      <c r="J46" s="62"/>
      <c r="K46" s="62"/>
      <c r="L46" s="62"/>
      <c r="M46" s="62"/>
      <c r="N46" s="62"/>
      <c r="O46" s="62"/>
      <c r="P46" s="62"/>
      <c r="Q46" s="62"/>
      <c r="R46" s="62"/>
      <c r="S46" s="62"/>
      <c r="T46" s="62"/>
      <c r="U46" s="62"/>
      <c r="V46" s="62"/>
      <c r="W46" s="62"/>
      <c r="X46" s="62"/>
      <c r="Y46" s="37"/>
      <c r="Z46" s="37"/>
    </row>
    <row r="47" spans="1:27" ht="6" customHeight="1" x14ac:dyDescent="0.2">
      <c r="A47" s="38"/>
      <c r="B47" s="38"/>
      <c r="C47" s="38"/>
      <c r="D47" s="38"/>
      <c r="E47" s="38"/>
      <c r="F47" s="38"/>
      <c r="G47" s="38"/>
      <c r="H47" s="38"/>
      <c r="I47" s="38"/>
      <c r="J47" s="38"/>
      <c r="K47" s="38"/>
      <c r="L47" s="38"/>
      <c r="M47" s="38"/>
      <c r="N47" s="38"/>
      <c r="O47" s="38"/>
      <c r="P47" s="38"/>
      <c r="Q47" s="11"/>
      <c r="R47" s="11"/>
      <c r="S47" s="95" t="s">
        <v>28</v>
      </c>
      <c r="T47" s="95"/>
      <c r="U47" s="9"/>
      <c r="V47" s="95" t="s">
        <v>29</v>
      </c>
      <c r="W47" s="95"/>
      <c r="X47" s="39"/>
    </row>
    <row r="48" spans="1:27" ht="15" customHeight="1" x14ac:dyDescent="0.2">
      <c r="A48" s="9"/>
      <c r="B48" s="63" t="s">
        <v>8</v>
      </c>
      <c r="C48" s="63"/>
      <c r="D48" s="39"/>
      <c r="E48" s="47" t="s">
        <v>85</v>
      </c>
      <c r="F48" s="39"/>
      <c r="G48" s="39"/>
      <c r="H48" s="39"/>
      <c r="I48" s="39"/>
      <c r="J48" s="39"/>
      <c r="K48" s="39"/>
      <c r="L48" s="39"/>
      <c r="M48" s="39"/>
      <c r="N48" s="39"/>
      <c r="O48" s="39"/>
      <c r="P48" s="39"/>
      <c r="Q48" s="14" t="s">
        <v>5</v>
      </c>
      <c r="R48" s="13"/>
      <c r="S48" s="95"/>
      <c r="T48" s="95"/>
      <c r="U48" s="9"/>
      <c r="V48" s="95"/>
      <c r="W48" s="95"/>
      <c r="X48" s="9"/>
    </row>
    <row r="49" spans="1:26" ht="15" customHeight="1" x14ac:dyDescent="0.25">
      <c r="A49" s="39"/>
      <c r="B49" s="58" t="s">
        <v>74</v>
      </c>
      <c r="C49" s="58"/>
      <c r="D49" s="20"/>
      <c r="E49" s="57"/>
      <c r="F49" s="57"/>
      <c r="G49" s="57"/>
      <c r="H49" s="57"/>
      <c r="I49" s="57"/>
      <c r="J49" s="57"/>
      <c r="K49" s="57"/>
      <c r="L49" s="57"/>
      <c r="M49" s="57"/>
      <c r="N49" s="57"/>
      <c r="O49" s="57"/>
      <c r="P49" s="39"/>
      <c r="Q49" s="52"/>
      <c r="R49" s="19"/>
      <c r="S49" s="56" t="str">
        <f>IFERROR(VLOOKUP(E49,Menu!$B$16:$C$22,2,0),"")</f>
        <v/>
      </c>
      <c r="T49" s="56"/>
      <c r="U49" s="19"/>
      <c r="V49" s="56" t="str">
        <f>IF(ISNUMBER(Q49),Q49*S49,"")</f>
        <v/>
      </c>
      <c r="W49" s="56"/>
      <c r="X49" s="39"/>
    </row>
    <row r="50" spans="1:26" ht="3" customHeight="1" x14ac:dyDescent="0.2">
      <c r="A50" s="9"/>
      <c r="B50" s="19"/>
      <c r="C50" s="19"/>
      <c r="D50" s="21"/>
      <c r="E50" s="41"/>
      <c r="F50" s="41"/>
      <c r="G50" s="41"/>
      <c r="H50" s="41"/>
      <c r="I50" s="41"/>
      <c r="J50" s="41"/>
      <c r="K50" s="41"/>
      <c r="L50" s="41"/>
      <c r="M50" s="41"/>
      <c r="N50" s="46"/>
      <c r="O50" s="19"/>
      <c r="P50" s="39"/>
      <c r="Q50" s="39"/>
      <c r="R50" s="19"/>
      <c r="S50" s="19"/>
      <c r="T50" s="19"/>
      <c r="U50" s="19"/>
      <c r="V50" s="19"/>
      <c r="W50" s="13"/>
      <c r="X50" s="9"/>
    </row>
    <row r="51" spans="1:26" ht="15" customHeight="1" x14ac:dyDescent="0.2">
      <c r="A51" s="9"/>
      <c r="B51" s="58" t="s">
        <v>74</v>
      </c>
      <c r="C51" s="58"/>
      <c r="D51" s="20"/>
      <c r="E51" s="57"/>
      <c r="F51" s="57"/>
      <c r="G51" s="57"/>
      <c r="H51" s="57"/>
      <c r="I51" s="57"/>
      <c r="J51" s="57"/>
      <c r="K51" s="57"/>
      <c r="L51" s="57"/>
      <c r="M51" s="57"/>
      <c r="N51" s="57"/>
      <c r="O51" s="57"/>
      <c r="P51" s="39"/>
      <c r="Q51" s="52"/>
      <c r="R51" s="19"/>
      <c r="S51" s="56" t="str">
        <f>IFERROR(VLOOKUP(E51,Menu!$B$16:$C$22,2,0),"")</f>
        <v/>
      </c>
      <c r="T51" s="56"/>
      <c r="U51" s="19"/>
      <c r="V51" s="56" t="str">
        <f>IF(ISNUMBER(Q51),Q51*S51,"")</f>
        <v/>
      </c>
      <c r="W51" s="56"/>
      <c r="X51" s="9"/>
    </row>
    <row r="52" spans="1:26" ht="3" customHeight="1" x14ac:dyDescent="0.25">
      <c r="A52" s="39"/>
      <c r="B52" s="54"/>
      <c r="C52" s="54"/>
      <c r="D52" s="21"/>
      <c r="E52" s="41"/>
      <c r="F52" s="41"/>
      <c r="G52" s="41"/>
      <c r="H52" s="41"/>
      <c r="I52" s="41"/>
      <c r="J52" s="41"/>
      <c r="K52" s="41"/>
      <c r="L52" s="41"/>
      <c r="M52" s="41"/>
      <c r="N52" s="46"/>
      <c r="O52" s="19"/>
      <c r="P52" s="39"/>
      <c r="Q52" s="19"/>
      <c r="R52" s="19"/>
      <c r="S52" s="19"/>
      <c r="T52" s="19"/>
      <c r="U52" s="19"/>
      <c r="V52" s="19"/>
      <c r="W52" s="13"/>
      <c r="X52" s="39"/>
    </row>
    <row r="53" spans="1:26" ht="15" customHeight="1" x14ac:dyDescent="0.2">
      <c r="A53" s="9"/>
      <c r="B53" s="58" t="s">
        <v>74</v>
      </c>
      <c r="C53" s="58"/>
      <c r="D53" s="20"/>
      <c r="E53" s="57"/>
      <c r="F53" s="57"/>
      <c r="G53" s="57"/>
      <c r="H53" s="57"/>
      <c r="I53" s="57"/>
      <c r="J53" s="57"/>
      <c r="K53" s="57"/>
      <c r="L53" s="57"/>
      <c r="M53" s="57"/>
      <c r="N53" s="57"/>
      <c r="O53" s="57"/>
      <c r="P53" s="39"/>
      <c r="Q53" s="52"/>
      <c r="R53" s="19"/>
      <c r="S53" s="56" t="str">
        <f>IFERROR(VLOOKUP(E53,Menu!$B$16:$C$22,2,0),"")</f>
        <v/>
      </c>
      <c r="T53" s="56"/>
      <c r="U53" s="19"/>
      <c r="V53" s="56" t="str">
        <f>IF(ISNUMBER(Q53),Q53*S53,"")</f>
        <v/>
      </c>
      <c r="W53" s="56"/>
      <c r="X53" s="9"/>
    </row>
    <row r="54" spans="1:26" ht="3" customHeight="1" x14ac:dyDescent="0.2">
      <c r="A54" s="9"/>
      <c r="B54" s="19"/>
      <c r="C54" s="19"/>
      <c r="D54" s="40"/>
      <c r="E54" s="41"/>
      <c r="F54" s="41"/>
      <c r="G54" s="41"/>
      <c r="H54" s="41"/>
      <c r="I54" s="41"/>
      <c r="J54" s="41"/>
      <c r="K54" s="41"/>
      <c r="L54" s="41"/>
      <c r="M54" s="41"/>
      <c r="N54" s="46"/>
      <c r="O54" s="19"/>
      <c r="P54" s="39"/>
      <c r="Q54" s="19"/>
      <c r="R54" s="19"/>
      <c r="S54" s="19"/>
      <c r="T54" s="19"/>
      <c r="U54" s="19"/>
      <c r="V54" s="53"/>
      <c r="W54" s="19"/>
      <c r="X54" s="9"/>
    </row>
    <row r="55" spans="1:26" ht="15" customHeight="1" x14ac:dyDescent="0.25">
      <c r="A55" s="39"/>
      <c r="B55" s="58" t="s">
        <v>74</v>
      </c>
      <c r="C55" s="58"/>
      <c r="D55" s="20"/>
      <c r="E55" s="57"/>
      <c r="F55" s="57"/>
      <c r="G55" s="57"/>
      <c r="H55" s="57"/>
      <c r="I55" s="57"/>
      <c r="J55" s="57"/>
      <c r="K55" s="57"/>
      <c r="L55" s="57"/>
      <c r="M55" s="57"/>
      <c r="N55" s="57"/>
      <c r="O55" s="57"/>
      <c r="P55" s="39"/>
      <c r="Q55" s="52"/>
      <c r="R55" s="19"/>
      <c r="S55" s="56" t="str">
        <f>IFERROR(VLOOKUP(E55,Menu!$B$16:$C$22,2,0),"")</f>
        <v/>
      </c>
      <c r="T55" s="56"/>
      <c r="U55" s="19"/>
      <c r="V55" s="56" t="str">
        <f>IF(ISNUMBER(Q55),Q55*S55,"")</f>
        <v/>
      </c>
      <c r="W55" s="56"/>
      <c r="X55" s="39"/>
    </row>
    <row r="56" spans="1:26" ht="3" customHeight="1" x14ac:dyDescent="0.2">
      <c r="A56" s="40"/>
      <c r="B56" s="41"/>
      <c r="C56" s="41"/>
      <c r="D56" s="41"/>
      <c r="E56" s="41"/>
      <c r="F56" s="41"/>
      <c r="G56" s="41"/>
      <c r="H56" s="41"/>
      <c r="I56" s="41"/>
      <c r="J56" s="41"/>
      <c r="K56" s="40"/>
      <c r="L56" s="39"/>
      <c r="M56" s="39"/>
      <c r="N56" s="39"/>
      <c r="O56" s="39"/>
      <c r="P56" s="39"/>
      <c r="Q56" s="39"/>
      <c r="R56" s="39"/>
      <c r="S56" s="11"/>
      <c r="T56" s="39"/>
      <c r="U56" s="11"/>
      <c r="V56" s="39"/>
      <c r="W56" s="39"/>
      <c r="X56" s="9"/>
    </row>
    <row r="57" spans="1:26" ht="15" customHeight="1" x14ac:dyDescent="0.2">
      <c r="A57" s="9"/>
      <c r="B57" s="12" t="s">
        <v>56</v>
      </c>
      <c r="C57" s="39"/>
      <c r="D57" s="39"/>
      <c r="E57" s="39"/>
      <c r="F57" s="39"/>
      <c r="G57" s="39"/>
      <c r="H57" s="39"/>
      <c r="I57" s="39"/>
      <c r="J57" s="39"/>
      <c r="K57" s="39"/>
      <c r="L57" s="39"/>
      <c r="M57" s="39"/>
      <c r="N57" s="39"/>
      <c r="O57" s="39"/>
      <c r="P57" s="39"/>
      <c r="Q57" s="39"/>
      <c r="R57" s="39"/>
      <c r="S57" s="11"/>
      <c r="T57" s="39"/>
      <c r="U57" s="39"/>
      <c r="V57" s="39"/>
      <c r="W57" s="39"/>
      <c r="X57" s="9"/>
    </row>
    <row r="58" spans="1:26" ht="36" customHeight="1" x14ac:dyDescent="0.2">
      <c r="A58" s="9"/>
      <c r="B58" s="98"/>
      <c r="C58" s="98"/>
      <c r="D58" s="98"/>
      <c r="E58" s="98"/>
      <c r="F58" s="98"/>
      <c r="G58" s="98"/>
      <c r="H58" s="98"/>
      <c r="I58" s="98"/>
      <c r="J58" s="98"/>
      <c r="K58" s="98"/>
      <c r="L58" s="98"/>
      <c r="M58" s="98"/>
      <c r="N58" s="98"/>
      <c r="O58" s="98"/>
      <c r="P58" s="98"/>
      <c r="Q58" s="98"/>
      <c r="R58" s="98"/>
      <c r="S58" s="98"/>
      <c r="T58" s="98"/>
      <c r="U58" s="98"/>
      <c r="V58" s="98"/>
      <c r="W58" s="98"/>
      <c r="X58" s="9"/>
    </row>
    <row r="59" spans="1:26" ht="3" customHeight="1" x14ac:dyDescent="0.25">
      <c r="A59" s="40"/>
      <c r="B59" s="41"/>
      <c r="C59" s="41"/>
      <c r="D59" s="41"/>
      <c r="E59" s="41"/>
      <c r="F59" s="41"/>
      <c r="G59" s="41"/>
      <c r="H59" s="41"/>
      <c r="I59" s="41"/>
      <c r="J59" s="41"/>
      <c r="K59" s="40"/>
      <c r="L59" s="39"/>
      <c r="M59" s="39"/>
      <c r="N59" s="39"/>
      <c r="O59" s="39"/>
      <c r="P59" s="39"/>
      <c r="Q59" s="39"/>
      <c r="R59" s="39"/>
      <c r="S59" s="39"/>
      <c r="T59" s="39"/>
      <c r="U59" s="39"/>
      <c r="V59" s="39"/>
      <c r="W59" s="39"/>
      <c r="X59" s="39"/>
    </row>
    <row r="60" spans="1:26" ht="15" customHeight="1" x14ac:dyDescent="0.2">
      <c r="A60" s="9"/>
      <c r="B60" s="12" t="s">
        <v>109</v>
      </c>
      <c r="C60" s="39"/>
      <c r="D60" s="39"/>
      <c r="E60" s="39"/>
      <c r="F60" s="39"/>
      <c r="G60" s="39"/>
      <c r="H60" s="39"/>
      <c r="I60" s="39"/>
      <c r="J60" s="39"/>
      <c r="K60" s="39"/>
      <c r="L60" s="39"/>
      <c r="M60" s="39"/>
      <c r="N60" s="39"/>
      <c r="O60" s="39"/>
      <c r="P60" s="39"/>
      <c r="Q60" s="39"/>
      <c r="R60" s="39"/>
      <c r="S60" s="39"/>
      <c r="T60" s="39"/>
      <c r="U60" s="39"/>
      <c r="V60" s="39"/>
      <c r="W60" s="39"/>
      <c r="X60" s="9"/>
      <c r="Y60" s="16"/>
      <c r="Z60" s="16"/>
    </row>
    <row r="61" spans="1:26" ht="36" customHeight="1" x14ac:dyDescent="0.2">
      <c r="A61" s="9"/>
      <c r="B61" s="98"/>
      <c r="C61" s="98"/>
      <c r="D61" s="98"/>
      <c r="E61" s="98"/>
      <c r="F61" s="98"/>
      <c r="G61" s="98"/>
      <c r="H61" s="98"/>
      <c r="I61" s="98"/>
      <c r="J61" s="98"/>
      <c r="K61" s="98"/>
      <c r="L61" s="98"/>
      <c r="M61" s="98"/>
      <c r="N61" s="98"/>
      <c r="O61" s="98"/>
      <c r="P61" s="98"/>
      <c r="Q61" s="98"/>
      <c r="R61" s="98"/>
      <c r="S61" s="98"/>
      <c r="T61" s="98"/>
      <c r="U61" s="98"/>
      <c r="V61" s="98"/>
      <c r="W61" s="98"/>
      <c r="X61" s="9"/>
      <c r="Y61" s="16"/>
      <c r="Z61" s="16"/>
    </row>
    <row r="62" spans="1:26" s="10" customFormat="1" ht="6" customHeight="1" x14ac:dyDescent="0.2">
      <c r="A62" s="9"/>
      <c r="B62" s="9"/>
      <c r="C62" s="9"/>
      <c r="D62" s="9"/>
      <c r="E62" s="9"/>
      <c r="F62" s="9"/>
      <c r="G62" s="9"/>
      <c r="H62" s="9"/>
      <c r="I62" s="9"/>
      <c r="J62" s="9"/>
      <c r="K62" s="9"/>
      <c r="L62" s="9"/>
      <c r="M62" s="9"/>
      <c r="N62" s="9"/>
      <c r="O62" s="9"/>
      <c r="P62" s="9"/>
      <c r="Q62" s="9"/>
      <c r="R62" s="9"/>
      <c r="S62" s="9"/>
      <c r="T62" s="9"/>
      <c r="U62" s="9"/>
      <c r="V62" s="9"/>
      <c r="W62" s="9"/>
      <c r="X62" s="9"/>
      <c r="Y62" s="16"/>
      <c r="Z62" s="16"/>
    </row>
    <row r="63" spans="1:26" s="10" customFormat="1" ht="21" customHeight="1" x14ac:dyDescent="0.2">
      <c r="A63" s="62" t="s">
        <v>105</v>
      </c>
      <c r="B63" s="62"/>
      <c r="C63" s="62"/>
      <c r="D63" s="62"/>
      <c r="E63" s="62"/>
      <c r="F63" s="62"/>
      <c r="G63" s="62"/>
      <c r="H63" s="62"/>
      <c r="I63" s="62"/>
      <c r="J63" s="62"/>
      <c r="K63" s="62"/>
      <c r="L63" s="62"/>
      <c r="M63" s="62"/>
      <c r="N63" s="62"/>
      <c r="O63" s="62"/>
      <c r="P63" s="62"/>
      <c r="Q63" s="62"/>
      <c r="R63" s="62"/>
      <c r="S63" s="62"/>
      <c r="T63" s="62"/>
      <c r="U63" s="62"/>
      <c r="V63" s="62"/>
      <c r="W63" s="62"/>
      <c r="X63" s="62"/>
      <c r="Y63" s="37"/>
      <c r="Z63" s="37"/>
    </row>
    <row r="64" spans="1:26" ht="6" customHeight="1" x14ac:dyDescent="0.2">
      <c r="A64" s="9"/>
      <c r="B64" s="9"/>
      <c r="C64" s="9"/>
      <c r="D64" s="9"/>
      <c r="E64" s="9"/>
      <c r="F64" s="9"/>
      <c r="G64" s="9"/>
      <c r="H64" s="9"/>
      <c r="I64" s="9"/>
      <c r="J64" s="9"/>
      <c r="K64" s="9"/>
      <c r="L64" s="9"/>
      <c r="M64" s="9"/>
      <c r="N64" s="9"/>
      <c r="O64" s="9"/>
      <c r="P64" s="9"/>
      <c r="Q64" s="11"/>
      <c r="R64" s="11"/>
      <c r="S64" s="95" t="s">
        <v>28</v>
      </c>
      <c r="T64" s="95"/>
      <c r="U64" s="9"/>
      <c r="V64" s="95" t="s">
        <v>29</v>
      </c>
      <c r="W64" s="95"/>
      <c r="X64" s="9"/>
    </row>
    <row r="65" spans="1:26" ht="24.75" customHeight="1" x14ac:dyDescent="0.2">
      <c r="A65" s="9"/>
      <c r="B65" s="63" t="s">
        <v>8</v>
      </c>
      <c r="C65" s="63"/>
      <c r="D65" s="39"/>
      <c r="E65" s="47" t="s">
        <v>85</v>
      </c>
      <c r="F65" s="39"/>
      <c r="G65" s="39"/>
      <c r="H65" s="39"/>
      <c r="I65" s="39"/>
      <c r="J65" s="39"/>
      <c r="K65" s="39"/>
      <c r="L65" s="39"/>
      <c r="M65" s="39"/>
      <c r="N65" s="39"/>
      <c r="O65" s="39"/>
      <c r="P65" s="39"/>
      <c r="Q65" s="14" t="s">
        <v>5</v>
      </c>
      <c r="R65" s="13"/>
      <c r="S65" s="95"/>
      <c r="T65" s="95"/>
      <c r="U65" s="9"/>
      <c r="V65" s="95"/>
      <c r="W65" s="95"/>
      <c r="X65" s="9"/>
    </row>
    <row r="66" spans="1:26" ht="15" customHeight="1" x14ac:dyDescent="0.2">
      <c r="A66" s="20"/>
      <c r="B66" s="58" t="s">
        <v>74</v>
      </c>
      <c r="C66" s="58"/>
      <c r="D66" s="20"/>
      <c r="E66" s="96"/>
      <c r="F66" s="96"/>
      <c r="G66" s="96"/>
      <c r="H66" s="96"/>
      <c r="I66" s="96"/>
      <c r="J66" s="96"/>
      <c r="K66" s="96"/>
      <c r="L66" s="96"/>
      <c r="M66" s="96"/>
      <c r="N66" s="96"/>
      <c r="O66" s="96"/>
      <c r="P66" s="39"/>
      <c r="Q66" s="52"/>
      <c r="R66" s="19"/>
      <c r="S66" s="56" t="str">
        <f>IFERROR(VLOOKUP(E66,Menu!$B$25:$C$32,2,0),"")</f>
        <v/>
      </c>
      <c r="T66" s="56"/>
      <c r="U66" s="19"/>
      <c r="V66" s="56" t="str">
        <f>IF(ISNUMBER(Q66),Q66*S66,"")</f>
        <v/>
      </c>
      <c r="W66" s="56"/>
      <c r="X66" s="9"/>
    </row>
    <row r="67" spans="1:26" ht="3" customHeight="1" x14ac:dyDescent="0.2">
      <c r="A67" s="9"/>
      <c r="B67" s="9"/>
      <c r="C67" s="9"/>
      <c r="D67" s="9"/>
      <c r="E67" s="9"/>
      <c r="F67" s="9"/>
      <c r="G67" s="9"/>
      <c r="H67" s="9"/>
      <c r="I67" s="9"/>
      <c r="J67" s="9"/>
      <c r="K67" s="9"/>
      <c r="L67" s="9"/>
      <c r="M67" s="9"/>
      <c r="N67" s="9"/>
      <c r="O67" s="9"/>
      <c r="P67" s="39"/>
      <c r="Q67" s="39"/>
      <c r="R67" s="9"/>
      <c r="S67" s="9"/>
      <c r="T67" s="9"/>
      <c r="U67" s="9"/>
      <c r="V67" s="9"/>
      <c r="W67" s="13"/>
      <c r="X67" s="9"/>
    </row>
    <row r="68" spans="1:26" ht="15" customHeight="1" x14ac:dyDescent="0.2">
      <c r="A68" s="9"/>
      <c r="B68" s="12" t="s">
        <v>13</v>
      </c>
      <c r="C68" s="39"/>
      <c r="D68" s="39"/>
      <c r="E68" s="39"/>
      <c r="F68" s="39"/>
      <c r="G68" s="39"/>
      <c r="H68" s="39"/>
      <c r="I68" s="39"/>
      <c r="J68" s="39"/>
      <c r="K68" s="39"/>
      <c r="L68" s="39"/>
      <c r="M68" s="39"/>
      <c r="N68" s="39"/>
      <c r="O68" s="39"/>
      <c r="P68" s="39"/>
      <c r="Q68" s="39"/>
      <c r="R68" s="39"/>
      <c r="S68" s="39"/>
      <c r="T68" s="39"/>
      <c r="U68" s="39"/>
      <c r="V68" s="39"/>
      <c r="W68" s="39"/>
      <c r="X68" s="9"/>
    </row>
    <row r="69" spans="1:26" ht="36" customHeight="1" x14ac:dyDescent="0.2">
      <c r="A69" s="9"/>
      <c r="B69" s="98"/>
      <c r="C69" s="98"/>
      <c r="D69" s="98"/>
      <c r="E69" s="98"/>
      <c r="F69" s="98"/>
      <c r="G69" s="98"/>
      <c r="H69" s="98"/>
      <c r="I69" s="98"/>
      <c r="J69" s="98"/>
      <c r="K69" s="98"/>
      <c r="L69" s="98"/>
      <c r="M69" s="98"/>
      <c r="N69" s="98"/>
      <c r="O69" s="98"/>
      <c r="P69" s="98"/>
      <c r="Q69" s="98"/>
      <c r="R69" s="98"/>
      <c r="S69" s="98"/>
      <c r="T69" s="98"/>
      <c r="U69" s="98"/>
      <c r="V69" s="98"/>
      <c r="W69" s="98"/>
      <c r="X69" s="9"/>
    </row>
    <row r="70" spans="1:26" ht="3" customHeight="1" x14ac:dyDescent="0.2">
      <c r="A70" s="9"/>
      <c r="B70" s="9"/>
      <c r="C70" s="9"/>
      <c r="D70" s="9"/>
      <c r="E70" s="9"/>
      <c r="F70" s="9"/>
      <c r="G70" s="9"/>
      <c r="H70" s="9"/>
      <c r="I70" s="9"/>
      <c r="J70" s="9"/>
      <c r="K70" s="9"/>
      <c r="L70" s="9"/>
      <c r="M70" s="9"/>
      <c r="N70" s="9"/>
      <c r="O70" s="9"/>
      <c r="P70" s="9"/>
      <c r="Q70" s="9"/>
      <c r="R70" s="9"/>
      <c r="S70" s="9"/>
      <c r="T70" s="9"/>
      <c r="U70" s="9"/>
      <c r="V70" s="9"/>
      <c r="W70" s="9"/>
      <c r="X70" s="9"/>
    </row>
    <row r="71" spans="1:26" ht="15" customHeight="1" x14ac:dyDescent="0.2">
      <c r="A71" s="9"/>
      <c r="B71" s="12" t="s">
        <v>119</v>
      </c>
      <c r="C71" s="39"/>
      <c r="D71" s="39"/>
      <c r="E71" s="39"/>
      <c r="F71" s="39"/>
      <c r="G71" s="39"/>
      <c r="H71" s="39"/>
      <c r="I71" s="39"/>
      <c r="J71" s="39"/>
      <c r="K71" s="39"/>
      <c r="L71" s="39"/>
      <c r="M71" s="39"/>
      <c r="N71" s="39"/>
      <c r="O71" s="39"/>
      <c r="P71" s="39"/>
      <c r="Q71" s="39"/>
      <c r="R71" s="39"/>
      <c r="S71" s="39"/>
      <c r="T71" s="39"/>
      <c r="U71" s="39"/>
      <c r="V71" s="39"/>
      <c r="W71" s="39"/>
      <c r="X71" s="9"/>
      <c r="Y71" s="16"/>
      <c r="Z71" s="16"/>
    </row>
    <row r="72" spans="1:26" ht="36" customHeight="1" x14ac:dyDescent="0.2">
      <c r="A72" s="9"/>
      <c r="B72" s="98"/>
      <c r="C72" s="98"/>
      <c r="D72" s="98"/>
      <c r="E72" s="98"/>
      <c r="F72" s="98"/>
      <c r="G72" s="98"/>
      <c r="H72" s="98"/>
      <c r="I72" s="98"/>
      <c r="J72" s="98"/>
      <c r="K72" s="98"/>
      <c r="L72" s="98"/>
      <c r="M72" s="98"/>
      <c r="N72" s="98"/>
      <c r="O72" s="98"/>
      <c r="P72" s="98"/>
      <c r="Q72" s="98"/>
      <c r="R72" s="98"/>
      <c r="S72" s="98"/>
      <c r="T72" s="98"/>
      <c r="U72" s="98"/>
      <c r="V72" s="98"/>
      <c r="W72" s="98"/>
      <c r="X72" s="9"/>
      <c r="Y72" s="16"/>
      <c r="Z72" s="16"/>
    </row>
    <row r="73" spans="1:26" s="10" customFormat="1" ht="6" customHeight="1" x14ac:dyDescent="0.2">
      <c r="A73" s="9"/>
      <c r="B73" s="9"/>
      <c r="C73" s="9"/>
      <c r="D73" s="9"/>
      <c r="E73" s="9"/>
      <c r="F73" s="9"/>
      <c r="G73" s="9"/>
      <c r="H73" s="9"/>
      <c r="I73" s="9"/>
      <c r="J73" s="9"/>
      <c r="K73" s="9"/>
      <c r="L73" s="9"/>
      <c r="M73" s="9"/>
      <c r="N73" s="9"/>
      <c r="O73" s="9"/>
      <c r="P73" s="9"/>
      <c r="Q73" s="9"/>
      <c r="R73" s="9"/>
      <c r="S73" s="9"/>
      <c r="T73" s="9"/>
      <c r="U73" s="9"/>
      <c r="V73" s="9"/>
      <c r="W73" s="9"/>
      <c r="X73" s="9"/>
      <c r="Y73" s="16"/>
      <c r="Z73" s="16"/>
    </row>
    <row r="74" spans="1:26" s="10" customFormat="1" ht="21" customHeight="1" x14ac:dyDescent="0.2">
      <c r="A74" s="62" t="s">
        <v>82</v>
      </c>
      <c r="B74" s="62"/>
      <c r="C74" s="62"/>
      <c r="D74" s="62"/>
      <c r="E74" s="62"/>
      <c r="F74" s="62"/>
      <c r="G74" s="62"/>
      <c r="H74" s="62"/>
      <c r="I74" s="62"/>
      <c r="J74" s="62"/>
      <c r="K74" s="62"/>
      <c r="L74" s="62"/>
      <c r="M74" s="62"/>
      <c r="N74" s="62"/>
      <c r="O74" s="62"/>
      <c r="P74" s="62"/>
      <c r="Q74" s="62"/>
      <c r="R74" s="62"/>
      <c r="S74" s="62"/>
      <c r="T74" s="62"/>
      <c r="U74" s="62"/>
      <c r="V74" s="62"/>
      <c r="W74" s="62"/>
      <c r="X74" s="62"/>
    </row>
    <row r="75" spans="1:26" s="10" customFormat="1" ht="3" customHeight="1" x14ac:dyDescent="0.2">
      <c r="A75" s="9"/>
      <c r="B75" s="9"/>
      <c r="C75" s="9"/>
      <c r="D75" s="9"/>
      <c r="E75" s="9"/>
      <c r="F75" s="9"/>
      <c r="G75" s="9"/>
      <c r="H75" s="9"/>
      <c r="I75" s="9"/>
      <c r="J75" s="9"/>
      <c r="K75" s="9"/>
      <c r="L75" s="9"/>
      <c r="M75" s="9"/>
      <c r="N75" s="9"/>
      <c r="O75" s="9"/>
      <c r="P75" s="9"/>
      <c r="Q75" s="9"/>
      <c r="R75" s="9"/>
      <c r="S75" s="9"/>
      <c r="T75" s="9"/>
      <c r="U75" s="9"/>
      <c r="V75" s="9"/>
      <c r="W75" s="9"/>
      <c r="X75" s="9"/>
    </row>
    <row r="76" spans="1:26" s="10" customFormat="1" x14ac:dyDescent="0.2">
      <c r="A76" s="9"/>
      <c r="B76" s="12" t="s">
        <v>52</v>
      </c>
      <c r="C76" s="9"/>
      <c r="D76" s="9"/>
      <c r="E76" s="9"/>
      <c r="F76" s="9"/>
      <c r="G76" s="9"/>
      <c r="H76" s="9"/>
      <c r="I76" s="9"/>
      <c r="J76" s="9"/>
      <c r="K76" s="12" t="s">
        <v>53</v>
      </c>
      <c r="L76" s="9"/>
      <c r="M76" s="9"/>
      <c r="N76" s="9"/>
      <c r="O76" s="9"/>
      <c r="P76" s="9"/>
      <c r="Q76" s="9"/>
      <c r="R76" s="9"/>
      <c r="S76" s="9"/>
      <c r="T76" s="9"/>
      <c r="U76" s="9"/>
      <c r="V76" s="9"/>
      <c r="W76" s="9"/>
      <c r="X76" s="9"/>
    </row>
    <row r="77" spans="1:26" s="10" customFormat="1" x14ac:dyDescent="0.2">
      <c r="A77" s="9"/>
      <c r="B77" s="103"/>
      <c r="C77" s="103"/>
      <c r="D77" s="103"/>
      <c r="E77" s="103"/>
      <c r="F77" s="103"/>
      <c r="G77" s="103"/>
      <c r="H77" s="103"/>
      <c r="I77" s="103"/>
      <c r="J77" s="9"/>
      <c r="K77" s="97"/>
      <c r="L77" s="97"/>
      <c r="M77" s="97"/>
      <c r="N77" s="97"/>
      <c r="O77" s="97"/>
      <c r="P77" s="97"/>
      <c r="Q77" s="97"/>
      <c r="R77" s="97"/>
      <c r="S77" s="97"/>
      <c r="T77" s="97"/>
      <c r="U77" s="97"/>
      <c r="V77" s="97"/>
      <c r="W77" s="97"/>
      <c r="X77" s="9"/>
      <c r="Y77" s="37"/>
      <c r="Z77" s="37"/>
    </row>
    <row r="78" spans="1:26" s="10" customFormat="1" ht="3" customHeight="1" x14ac:dyDescent="0.2">
      <c r="A78" s="9"/>
      <c r="B78" s="9"/>
      <c r="C78" s="9"/>
      <c r="D78" s="9"/>
      <c r="E78" s="9"/>
      <c r="F78" s="9"/>
      <c r="G78" s="9"/>
      <c r="H78" s="9"/>
      <c r="I78" s="9"/>
      <c r="J78" s="9"/>
      <c r="K78" s="97"/>
      <c r="L78" s="97"/>
      <c r="M78" s="97"/>
      <c r="N78" s="97"/>
      <c r="O78" s="97"/>
      <c r="P78" s="97"/>
      <c r="Q78" s="97"/>
      <c r="R78" s="97"/>
      <c r="S78" s="97"/>
      <c r="T78" s="97"/>
      <c r="U78" s="97"/>
      <c r="V78" s="97"/>
      <c r="W78" s="97"/>
      <c r="X78" s="9"/>
    </row>
    <row r="79" spans="1:26" s="10" customFormat="1" ht="14.45" customHeight="1" x14ac:dyDescent="0.2">
      <c r="A79" s="9"/>
      <c r="B79" s="59" t="s">
        <v>83</v>
      </c>
      <c r="C79" s="59"/>
      <c r="D79" s="59"/>
      <c r="E79" s="59"/>
      <c r="F79" s="59"/>
      <c r="G79" s="59"/>
      <c r="H79" s="59"/>
      <c r="I79" s="59"/>
      <c r="J79" s="9"/>
      <c r="K79" s="97"/>
      <c r="L79" s="97"/>
      <c r="M79" s="97"/>
      <c r="N79" s="97"/>
      <c r="O79" s="97"/>
      <c r="P79" s="97"/>
      <c r="Q79" s="97"/>
      <c r="R79" s="97"/>
      <c r="S79" s="97"/>
      <c r="T79" s="97"/>
      <c r="U79" s="97"/>
      <c r="V79" s="97"/>
      <c r="W79" s="97"/>
      <c r="X79" s="9"/>
    </row>
    <row r="80" spans="1:26" s="10" customFormat="1" x14ac:dyDescent="0.2">
      <c r="A80" s="9"/>
      <c r="B80" s="59"/>
      <c r="C80" s="59"/>
      <c r="D80" s="59"/>
      <c r="E80" s="59"/>
      <c r="F80" s="59"/>
      <c r="G80" s="59"/>
      <c r="H80" s="59"/>
      <c r="I80" s="59"/>
      <c r="J80" s="9"/>
      <c r="K80" s="97"/>
      <c r="L80" s="97"/>
      <c r="M80" s="97"/>
      <c r="N80" s="97"/>
      <c r="O80" s="97"/>
      <c r="P80" s="97"/>
      <c r="Q80" s="97"/>
      <c r="R80" s="97"/>
      <c r="S80" s="97"/>
      <c r="T80" s="97"/>
      <c r="U80" s="97"/>
      <c r="V80" s="97"/>
      <c r="W80" s="97"/>
      <c r="X80" s="9"/>
    </row>
    <row r="81" spans="1:26" s="10" customFormat="1" x14ac:dyDescent="0.2">
      <c r="A81" s="9"/>
      <c r="B81" s="59"/>
      <c r="C81" s="59"/>
      <c r="D81" s="59"/>
      <c r="E81" s="59"/>
      <c r="F81" s="59"/>
      <c r="G81" s="59"/>
      <c r="H81" s="59"/>
      <c r="I81" s="59"/>
      <c r="J81" s="9"/>
      <c r="K81" s="97"/>
      <c r="L81" s="97"/>
      <c r="M81" s="97"/>
      <c r="N81" s="97"/>
      <c r="O81" s="97"/>
      <c r="P81" s="97"/>
      <c r="Q81" s="97"/>
      <c r="R81" s="97"/>
      <c r="S81" s="97"/>
      <c r="T81" s="97"/>
      <c r="U81" s="97"/>
      <c r="V81" s="97"/>
      <c r="W81" s="97"/>
      <c r="X81" s="9"/>
    </row>
    <row r="82" spans="1:26" s="10" customFormat="1" x14ac:dyDescent="0.2">
      <c r="A82" s="9"/>
      <c r="B82" s="59"/>
      <c r="C82" s="59"/>
      <c r="D82" s="59"/>
      <c r="E82" s="59"/>
      <c r="F82" s="59"/>
      <c r="G82" s="59"/>
      <c r="H82" s="59"/>
      <c r="I82" s="59"/>
      <c r="J82" s="9"/>
      <c r="K82" s="97"/>
      <c r="L82" s="97"/>
      <c r="M82" s="97"/>
      <c r="N82" s="97"/>
      <c r="O82" s="97"/>
      <c r="P82" s="97"/>
      <c r="Q82" s="97"/>
      <c r="R82" s="97"/>
      <c r="S82" s="97"/>
      <c r="T82" s="97"/>
      <c r="U82" s="97"/>
      <c r="V82" s="97"/>
      <c r="W82" s="97"/>
      <c r="X82" s="9"/>
    </row>
    <row r="83" spans="1:26" s="10" customFormat="1" x14ac:dyDescent="0.2">
      <c r="A83" s="9"/>
      <c r="B83" s="9"/>
      <c r="C83" s="9"/>
      <c r="D83" s="9"/>
      <c r="E83" s="9"/>
      <c r="F83" s="9"/>
      <c r="G83" s="9"/>
      <c r="H83" s="9"/>
      <c r="I83" s="9"/>
      <c r="J83" s="9"/>
      <c r="K83" s="97"/>
      <c r="L83" s="97"/>
      <c r="M83" s="97"/>
      <c r="N83" s="97"/>
      <c r="O83" s="97"/>
      <c r="P83" s="97"/>
      <c r="Q83" s="97"/>
      <c r="R83" s="97"/>
      <c r="S83" s="97"/>
      <c r="T83" s="97"/>
      <c r="U83" s="97"/>
      <c r="V83" s="97"/>
      <c r="W83" s="97"/>
      <c r="X83" s="9"/>
    </row>
    <row r="84" spans="1:26" s="10" customFormat="1" ht="3" customHeight="1" x14ac:dyDescent="0.2">
      <c r="A84" s="9"/>
      <c r="B84" s="9"/>
      <c r="C84" s="9"/>
      <c r="D84" s="9"/>
      <c r="E84" s="9"/>
      <c r="F84" s="9"/>
      <c r="G84" s="9"/>
      <c r="H84" s="9"/>
      <c r="I84" s="9"/>
      <c r="J84" s="9"/>
      <c r="K84" s="9"/>
      <c r="L84" s="9"/>
      <c r="M84" s="9"/>
      <c r="N84" s="9"/>
      <c r="O84" s="9"/>
      <c r="P84" s="9"/>
      <c r="Q84" s="9"/>
      <c r="R84" s="9"/>
      <c r="S84" s="9"/>
      <c r="T84" s="9"/>
      <c r="U84" s="9"/>
      <c r="V84" s="9"/>
      <c r="W84" s="9"/>
      <c r="X84" s="9"/>
    </row>
    <row r="85" spans="1:26" ht="18.75" customHeight="1" x14ac:dyDescent="0.25">
      <c r="A85" s="62" t="s">
        <v>54</v>
      </c>
      <c r="B85" s="62"/>
      <c r="C85" s="62"/>
      <c r="D85" s="62"/>
      <c r="E85" s="62"/>
      <c r="F85" s="62"/>
      <c r="G85" s="62"/>
      <c r="H85" s="62"/>
      <c r="I85" s="62"/>
      <c r="J85" s="62"/>
      <c r="K85" s="62"/>
      <c r="L85" s="62"/>
      <c r="M85" s="62"/>
      <c r="N85" s="62"/>
      <c r="O85" s="62"/>
      <c r="P85" s="62"/>
      <c r="Q85" s="62"/>
      <c r="R85" s="62"/>
      <c r="S85" s="62"/>
      <c r="T85" s="62"/>
      <c r="U85" s="62"/>
      <c r="V85" s="62"/>
      <c r="W85" s="62"/>
      <c r="X85" s="62"/>
    </row>
    <row r="86" spans="1:26" s="10" customFormat="1" ht="3" customHeight="1" x14ac:dyDescent="0.2">
      <c r="A86" s="94"/>
      <c r="B86" s="94"/>
      <c r="C86" s="94"/>
      <c r="D86" s="94"/>
      <c r="E86" s="94"/>
      <c r="F86" s="94"/>
      <c r="G86" s="94"/>
      <c r="H86" s="94"/>
      <c r="I86" s="94"/>
      <c r="J86" s="94"/>
      <c r="K86" s="94"/>
      <c r="L86" s="94"/>
      <c r="M86" s="94"/>
      <c r="N86" s="94"/>
      <c r="O86" s="94"/>
      <c r="P86" s="94"/>
      <c r="Q86" s="94"/>
      <c r="R86" s="94"/>
      <c r="S86" s="94"/>
      <c r="T86" s="94"/>
      <c r="U86" s="94"/>
      <c r="V86" s="94"/>
      <c r="W86" s="9"/>
      <c r="X86" s="9"/>
      <c r="Y86" s="37"/>
      <c r="Z86" s="37"/>
    </row>
    <row r="87" spans="1:26" s="10" customFormat="1" x14ac:dyDescent="0.2">
      <c r="A87" s="11"/>
      <c r="B87" s="63" t="s">
        <v>27</v>
      </c>
      <c r="C87" s="63"/>
      <c r="D87" s="63"/>
      <c r="E87" s="63"/>
      <c r="F87" s="63"/>
      <c r="G87" s="63"/>
      <c r="H87" s="63"/>
      <c r="I87" s="63"/>
      <c r="J87" s="63"/>
      <c r="K87" s="63"/>
      <c r="L87" s="63"/>
      <c r="M87" s="63"/>
      <c r="N87" s="63"/>
      <c r="O87" s="63"/>
      <c r="P87" s="63"/>
      <c r="Q87" s="63"/>
      <c r="R87" s="63"/>
      <c r="S87" s="63"/>
      <c r="T87" s="63"/>
      <c r="U87" s="63"/>
      <c r="V87" s="63"/>
      <c r="W87" s="63"/>
      <c r="X87" s="12"/>
      <c r="Y87" s="37"/>
      <c r="Z87" s="37"/>
    </row>
    <row r="88" spans="1:26" s="10" customFormat="1" ht="15.6" customHeight="1" x14ac:dyDescent="0.2">
      <c r="A88" s="11"/>
      <c r="B88" s="11"/>
      <c r="C88" s="11"/>
      <c r="D88" s="11"/>
      <c r="E88" s="11"/>
      <c r="F88" s="11"/>
      <c r="G88" s="11"/>
      <c r="H88" s="11"/>
      <c r="I88" s="11"/>
      <c r="J88" s="11"/>
      <c r="K88" s="11"/>
      <c r="L88" s="11"/>
      <c r="M88" s="11"/>
      <c r="N88" s="11"/>
      <c r="O88" s="11"/>
      <c r="P88" s="11"/>
      <c r="Q88" s="11"/>
      <c r="R88" s="11"/>
      <c r="S88" s="95" t="s">
        <v>28</v>
      </c>
      <c r="T88" s="95"/>
      <c r="U88" s="9"/>
      <c r="V88" s="95" t="s">
        <v>29</v>
      </c>
      <c r="W88" s="95"/>
      <c r="X88" s="28"/>
      <c r="Y88" s="37"/>
      <c r="Z88" s="37"/>
    </row>
    <row r="89" spans="1:26" s="10" customFormat="1" ht="14.45" customHeight="1" x14ac:dyDescent="0.2">
      <c r="A89" s="9"/>
      <c r="B89" s="12" t="s">
        <v>110</v>
      </c>
      <c r="C89" s="13"/>
      <c r="D89" s="13"/>
      <c r="E89" s="13"/>
      <c r="F89" s="13"/>
      <c r="G89" s="13"/>
      <c r="H89" s="13"/>
      <c r="I89" s="13"/>
      <c r="J89" s="13"/>
      <c r="K89" s="13"/>
      <c r="L89" s="14"/>
      <c r="M89" s="13"/>
      <c r="N89" s="13"/>
      <c r="O89" s="13"/>
      <c r="P89" s="13"/>
      <c r="Q89" s="14" t="s">
        <v>5</v>
      </c>
      <c r="R89" s="13"/>
      <c r="S89" s="95"/>
      <c r="T89" s="95"/>
      <c r="U89" s="9"/>
      <c r="V89" s="95"/>
      <c r="W89" s="95"/>
      <c r="X89" s="28"/>
      <c r="Y89" s="37"/>
      <c r="Z89" s="37"/>
    </row>
    <row r="90" spans="1:26" s="10" customFormat="1" ht="14.45" customHeight="1" x14ac:dyDescent="0.2">
      <c r="A90" s="9"/>
      <c r="B90" s="100"/>
      <c r="C90" s="100"/>
      <c r="D90" s="100"/>
      <c r="E90" s="100"/>
      <c r="F90" s="100"/>
      <c r="G90" s="100"/>
      <c r="H90" s="100"/>
      <c r="I90" s="100"/>
      <c r="J90" s="100"/>
      <c r="K90" s="100"/>
      <c r="L90" s="100"/>
      <c r="M90" s="100"/>
      <c r="N90" s="100"/>
      <c r="O90" s="100"/>
      <c r="P90" s="9"/>
      <c r="Q90" s="15"/>
      <c r="R90" s="9"/>
      <c r="S90" s="101" t="str">
        <f>IFERROR(VLOOKUP(B90,Menu!$D$3:$E$19,2,0),"")</f>
        <v/>
      </c>
      <c r="T90" s="101"/>
      <c r="U90" s="9"/>
      <c r="V90" s="101" t="str">
        <f>IF(ISNUMBER(Q90),Q90*S90,"")</f>
        <v/>
      </c>
      <c r="W90" s="101"/>
      <c r="X90" s="13"/>
      <c r="Y90" s="37"/>
      <c r="Z90" s="37"/>
    </row>
    <row r="91" spans="1:26" s="10" customFormat="1" ht="3" customHeight="1" x14ac:dyDescent="0.2">
      <c r="A91" s="9"/>
      <c r="B91" s="9"/>
      <c r="C91" s="9"/>
      <c r="D91" s="9"/>
      <c r="E91" s="9"/>
      <c r="F91" s="9"/>
      <c r="G91" s="9"/>
      <c r="H91" s="9"/>
      <c r="I91" s="9"/>
      <c r="J91" s="9"/>
      <c r="K91" s="9"/>
      <c r="L91" s="9"/>
      <c r="M91" s="13"/>
      <c r="N91" s="9"/>
      <c r="O91" s="9"/>
      <c r="P91" s="9"/>
      <c r="Q91" s="9"/>
      <c r="R91" s="9"/>
      <c r="S91" s="9"/>
      <c r="T91" s="9"/>
      <c r="U91" s="9"/>
      <c r="V91" s="9"/>
      <c r="W91" s="13"/>
      <c r="X91" s="13"/>
      <c r="Y91" s="37"/>
      <c r="Z91" s="37"/>
    </row>
    <row r="92" spans="1:26" s="10" customFormat="1" ht="14.45" customHeight="1" x14ac:dyDescent="0.2">
      <c r="A92" s="9"/>
      <c r="B92" s="100"/>
      <c r="C92" s="100"/>
      <c r="D92" s="100"/>
      <c r="E92" s="100"/>
      <c r="F92" s="100"/>
      <c r="G92" s="100"/>
      <c r="H92" s="100"/>
      <c r="I92" s="100"/>
      <c r="J92" s="100"/>
      <c r="K92" s="100"/>
      <c r="L92" s="100"/>
      <c r="M92" s="100"/>
      <c r="N92" s="100"/>
      <c r="O92" s="100"/>
      <c r="P92" s="9"/>
      <c r="Q92" s="15"/>
      <c r="R92" s="9"/>
      <c r="S92" s="101" t="str">
        <f>IFERROR(VLOOKUP(B92,Menu!$D$3:$E$19,2,0),"")</f>
        <v/>
      </c>
      <c r="T92" s="101"/>
      <c r="U92" s="9"/>
      <c r="V92" s="101" t="str">
        <f>IF(ISNUMBER(Q92),Q92*S92,"")</f>
        <v/>
      </c>
      <c r="W92" s="101"/>
      <c r="X92" s="13"/>
      <c r="Y92" s="37"/>
      <c r="Z92" s="37"/>
    </row>
    <row r="93" spans="1:26" s="10" customFormat="1" ht="3" customHeight="1" x14ac:dyDescent="0.2">
      <c r="A93" s="9"/>
      <c r="B93" s="9"/>
      <c r="C93" s="9"/>
      <c r="D93" s="9"/>
      <c r="E93" s="9"/>
      <c r="F93" s="9"/>
      <c r="G93" s="9"/>
      <c r="H93" s="9"/>
      <c r="I93" s="9"/>
      <c r="J93" s="9"/>
      <c r="K93" s="9"/>
      <c r="L93" s="9"/>
      <c r="M93" s="13"/>
      <c r="N93" s="9"/>
      <c r="O93" s="9"/>
      <c r="P93" s="9"/>
      <c r="Q93" s="9"/>
      <c r="R93" s="9"/>
      <c r="S93" s="9"/>
      <c r="T93" s="9"/>
      <c r="U93" s="9"/>
      <c r="V93" s="9"/>
      <c r="W93" s="13"/>
      <c r="X93" s="13"/>
      <c r="Y93" s="37"/>
      <c r="Z93" s="37"/>
    </row>
    <row r="94" spans="1:26" s="10" customFormat="1" ht="14.45" customHeight="1" x14ac:dyDescent="0.2">
      <c r="A94" s="9"/>
      <c r="B94" s="100"/>
      <c r="C94" s="100"/>
      <c r="D94" s="100"/>
      <c r="E94" s="100"/>
      <c r="F94" s="100"/>
      <c r="G94" s="100"/>
      <c r="H94" s="100"/>
      <c r="I94" s="100"/>
      <c r="J94" s="100"/>
      <c r="K94" s="100"/>
      <c r="L94" s="100"/>
      <c r="M94" s="100"/>
      <c r="N94" s="100"/>
      <c r="O94" s="100"/>
      <c r="P94" s="9"/>
      <c r="Q94" s="15"/>
      <c r="R94" s="9"/>
      <c r="S94" s="101" t="str">
        <f>IFERROR(VLOOKUP(B94,Menu!$D$3:$E$19,2,0),"")</f>
        <v/>
      </c>
      <c r="T94" s="101"/>
      <c r="U94" s="9"/>
      <c r="V94" s="101" t="str">
        <f>IF(ISNUMBER(Q94),Q94*S94,"")</f>
        <v/>
      </c>
      <c r="W94" s="101"/>
      <c r="X94" s="13"/>
      <c r="Y94" s="37"/>
      <c r="Z94" s="37"/>
    </row>
    <row r="95" spans="1:26" s="10" customFormat="1" ht="3" customHeight="1" x14ac:dyDescent="0.2">
      <c r="A95" s="9"/>
      <c r="B95" s="9"/>
      <c r="C95" s="9"/>
      <c r="D95" s="9"/>
      <c r="E95" s="9"/>
      <c r="F95" s="9"/>
      <c r="G95" s="9"/>
      <c r="H95" s="9"/>
      <c r="I95" s="9"/>
      <c r="J95" s="9"/>
      <c r="K95" s="9"/>
      <c r="L95" s="9"/>
      <c r="M95" s="13"/>
      <c r="N95" s="9"/>
      <c r="O95" s="9"/>
      <c r="P95" s="9"/>
      <c r="Q95" s="9">
        <v>1</v>
      </c>
      <c r="R95" s="9"/>
      <c r="S95" s="9"/>
      <c r="T95" s="9"/>
      <c r="U95" s="9"/>
      <c r="V95" s="9"/>
      <c r="W95" s="13"/>
      <c r="X95" s="13"/>
      <c r="Y95" s="37"/>
      <c r="Z95" s="37"/>
    </row>
    <row r="96" spans="1:26" s="10" customFormat="1" ht="14.45" customHeight="1" x14ac:dyDescent="0.2">
      <c r="A96" s="9"/>
      <c r="B96" s="100"/>
      <c r="C96" s="100"/>
      <c r="D96" s="100"/>
      <c r="E96" s="100"/>
      <c r="F96" s="100"/>
      <c r="G96" s="100"/>
      <c r="H96" s="100"/>
      <c r="I96" s="100"/>
      <c r="J96" s="100"/>
      <c r="K96" s="100"/>
      <c r="L96" s="100"/>
      <c r="M96" s="100"/>
      <c r="N96" s="100"/>
      <c r="O96" s="100"/>
      <c r="P96" s="9"/>
      <c r="Q96" s="15"/>
      <c r="R96" s="9"/>
      <c r="S96" s="101" t="str">
        <f>IFERROR(VLOOKUP(B96,Menu!$D$3:$E$19,2,0),"")</f>
        <v/>
      </c>
      <c r="T96" s="101"/>
      <c r="U96" s="9"/>
      <c r="V96" s="101" t="str">
        <f>IF(ISNUMBER(Q96),Q96*S96,"")</f>
        <v/>
      </c>
      <c r="W96" s="101"/>
      <c r="X96" s="13"/>
      <c r="Y96" s="37"/>
      <c r="Z96" s="37"/>
    </row>
    <row r="97" spans="1:27" s="10" customFormat="1" ht="3" customHeight="1" x14ac:dyDescent="0.2">
      <c r="A97" s="9"/>
      <c r="B97" s="12"/>
      <c r="C97" s="12"/>
      <c r="D97" s="12"/>
      <c r="E97" s="12"/>
      <c r="F97" s="12"/>
      <c r="G97" s="12"/>
      <c r="H97" s="12"/>
      <c r="I97" s="12"/>
      <c r="J97" s="12"/>
      <c r="K97" s="9"/>
      <c r="L97" s="9"/>
      <c r="M97" s="9"/>
      <c r="N97" s="9"/>
      <c r="O97" s="9"/>
      <c r="P97" s="9"/>
      <c r="Q97" s="9"/>
      <c r="R97" s="9"/>
      <c r="S97" s="13"/>
      <c r="T97" s="13"/>
      <c r="U97" s="13"/>
      <c r="V97" s="13"/>
      <c r="W97" s="13"/>
      <c r="X97" s="13"/>
      <c r="Y97" s="37"/>
      <c r="Z97" s="37"/>
    </row>
    <row r="98" spans="1:27" s="10" customFormat="1" x14ac:dyDescent="0.2">
      <c r="A98" s="9"/>
      <c r="B98" s="12" t="s">
        <v>30</v>
      </c>
      <c r="C98" s="9"/>
      <c r="D98" s="9"/>
      <c r="E98" s="9"/>
      <c r="F98" s="9"/>
      <c r="G98" s="9"/>
      <c r="H98" s="9"/>
      <c r="I98" s="9"/>
      <c r="J98" s="9"/>
      <c r="K98" s="9"/>
      <c r="L98" s="9"/>
      <c r="M98" s="9"/>
      <c r="N98" s="9"/>
      <c r="O98" s="9"/>
      <c r="P98" s="9"/>
      <c r="Q98" s="9"/>
      <c r="R98" s="9"/>
      <c r="S98" s="9"/>
      <c r="T98" s="9"/>
      <c r="U98" s="9"/>
      <c r="V98" s="9"/>
      <c r="W98" s="9"/>
      <c r="X98" s="9"/>
      <c r="Y98" s="37"/>
      <c r="Z98" s="37"/>
    </row>
    <row r="99" spans="1:27" s="10" customFormat="1" ht="3" customHeight="1" x14ac:dyDescent="0.2">
      <c r="A99" s="9"/>
      <c r="B99" s="97"/>
      <c r="C99" s="97"/>
      <c r="D99" s="97"/>
      <c r="E99" s="97"/>
      <c r="F99" s="97"/>
      <c r="G99" s="97"/>
      <c r="H99" s="97"/>
      <c r="I99" s="97"/>
      <c r="J99" s="97"/>
      <c r="K99" s="97"/>
      <c r="L99" s="97"/>
      <c r="M99" s="97"/>
      <c r="N99" s="97"/>
      <c r="O99" s="97"/>
      <c r="P99" s="9"/>
      <c r="Q99" s="9"/>
      <c r="R99" s="9"/>
      <c r="S99" s="9"/>
      <c r="T99" s="9"/>
      <c r="U99" s="9"/>
      <c r="V99" s="9"/>
      <c r="W99" s="9"/>
      <c r="X99" s="9"/>
      <c r="Y99" s="37"/>
      <c r="Z99" s="37"/>
    </row>
    <row r="100" spans="1:27" s="10" customFormat="1" ht="13.9" customHeight="1" x14ac:dyDescent="0.2">
      <c r="A100" s="9"/>
      <c r="B100" s="97"/>
      <c r="C100" s="97"/>
      <c r="D100" s="97"/>
      <c r="E100" s="97"/>
      <c r="F100" s="97"/>
      <c r="G100" s="97"/>
      <c r="H100" s="97"/>
      <c r="I100" s="97"/>
      <c r="J100" s="97"/>
      <c r="K100" s="97"/>
      <c r="L100" s="97"/>
      <c r="M100" s="97"/>
      <c r="N100" s="97"/>
      <c r="O100" s="97"/>
      <c r="P100" s="9"/>
      <c r="Q100" s="59" t="s">
        <v>115</v>
      </c>
      <c r="R100" s="59"/>
      <c r="S100" s="59"/>
      <c r="T100" s="59"/>
      <c r="U100" s="59"/>
      <c r="V100" s="59"/>
      <c r="W100" s="59"/>
      <c r="X100" s="9"/>
      <c r="Y100" s="16"/>
      <c r="Z100" s="16"/>
    </row>
    <row r="101" spans="1:27" s="10" customFormat="1" x14ac:dyDescent="0.2">
      <c r="A101" s="9"/>
      <c r="B101" s="97"/>
      <c r="C101" s="97"/>
      <c r="D101" s="97"/>
      <c r="E101" s="97"/>
      <c r="F101" s="97"/>
      <c r="G101" s="97"/>
      <c r="H101" s="97"/>
      <c r="I101" s="97"/>
      <c r="J101" s="97"/>
      <c r="K101" s="97"/>
      <c r="L101" s="97"/>
      <c r="M101" s="97"/>
      <c r="N101" s="97"/>
      <c r="O101" s="97"/>
      <c r="P101" s="9"/>
      <c r="Q101" s="59"/>
      <c r="R101" s="59"/>
      <c r="S101" s="59"/>
      <c r="T101" s="59"/>
      <c r="U101" s="59"/>
      <c r="V101" s="59"/>
      <c r="W101" s="59"/>
      <c r="X101" s="9"/>
      <c r="Y101" s="16"/>
      <c r="Z101" s="16"/>
    </row>
    <row r="102" spans="1:27" s="10" customFormat="1" x14ac:dyDescent="0.2">
      <c r="A102" s="9"/>
      <c r="B102" s="97"/>
      <c r="C102" s="97"/>
      <c r="D102" s="97"/>
      <c r="E102" s="97"/>
      <c r="F102" s="97"/>
      <c r="G102" s="97"/>
      <c r="H102" s="97"/>
      <c r="I102" s="97"/>
      <c r="J102" s="97"/>
      <c r="K102" s="97"/>
      <c r="L102" s="97"/>
      <c r="M102" s="97"/>
      <c r="N102" s="97"/>
      <c r="O102" s="97"/>
      <c r="P102" s="9"/>
      <c r="Q102" s="59"/>
      <c r="R102" s="59"/>
      <c r="S102" s="59"/>
      <c r="T102" s="59"/>
      <c r="U102" s="59"/>
      <c r="V102" s="59"/>
      <c r="W102" s="59"/>
      <c r="X102" s="9"/>
      <c r="Y102" s="16"/>
      <c r="Z102" s="16"/>
    </row>
    <row r="103" spans="1:27" s="10" customFormat="1" x14ac:dyDescent="0.2">
      <c r="A103" s="9"/>
      <c r="B103" s="97"/>
      <c r="C103" s="97"/>
      <c r="D103" s="97"/>
      <c r="E103" s="97"/>
      <c r="F103" s="97"/>
      <c r="G103" s="97"/>
      <c r="H103" s="97"/>
      <c r="I103" s="97"/>
      <c r="J103" s="97"/>
      <c r="K103" s="97"/>
      <c r="L103" s="97"/>
      <c r="M103" s="97"/>
      <c r="N103" s="97"/>
      <c r="O103" s="97"/>
      <c r="P103" s="9"/>
      <c r="Q103" s="59"/>
      <c r="R103" s="59"/>
      <c r="S103" s="59"/>
      <c r="T103" s="59"/>
      <c r="U103" s="59"/>
      <c r="V103" s="59"/>
      <c r="W103" s="59"/>
      <c r="X103" s="9"/>
      <c r="Y103" s="16"/>
      <c r="Z103" s="16"/>
    </row>
    <row r="104" spans="1:27" ht="3" customHeight="1" x14ac:dyDescent="0.25">
      <c r="A104" s="102"/>
      <c r="B104" s="102"/>
      <c r="C104" s="102"/>
      <c r="D104" s="102"/>
      <c r="E104" s="102"/>
      <c r="F104" s="102"/>
      <c r="G104" s="102"/>
      <c r="H104" s="102"/>
      <c r="I104" s="102"/>
      <c r="J104" s="102"/>
      <c r="K104" s="102"/>
      <c r="L104" s="102"/>
      <c r="M104" s="102"/>
      <c r="N104" s="102"/>
      <c r="O104" s="102"/>
      <c r="P104" s="102"/>
      <c r="Q104" s="102"/>
      <c r="R104" s="102"/>
      <c r="S104" s="102"/>
      <c r="T104" s="102"/>
      <c r="U104" s="102"/>
      <c r="V104" s="102"/>
      <c r="W104" s="39"/>
      <c r="X104" s="39"/>
    </row>
    <row r="105" spans="1:27" ht="18.75" customHeight="1" x14ac:dyDescent="0.25">
      <c r="A105" s="62" t="s">
        <v>55</v>
      </c>
      <c r="B105" s="62"/>
      <c r="C105" s="62"/>
      <c r="D105" s="62"/>
      <c r="E105" s="62"/>
      <c r="F105" s="62"/>
      <c r="G105" s="62"/>
      <c r="H105" s="62"/>
      <c r="I105" s="62"/>
      <c r="J105" s="62"/>
      <c r="K105" s="62"/>
      <c r="L105" s="62"/>
      <c r="M105" s="62"/>
      <c r="N105" s="62"/>
      <c r="O105" s="62"/>
      <c r="P105" s="62"/>
      <c r="Q105" s="62"/>
      <c r="R105" s="62"/>
      <c r="S105" s="62"/>
      <c r="T105" s="62"/>
      <c r="U105" s="62"/>
      <c r="V105" s="62"/>
      <c r="W105" s="62"/>
      <c r="X105" s="62"/>
    </row>
    <row r="106" spans="1:27" ht="3" customHeight="1" x14ac:dyDescent="0.2">
      <c r="A106" s="9"/>
      <c r="B106" s="9"/>
      <c r="C106" s="9"/>
      <c r="D106" s="9"/>
      <c r="E106" s="9"/>
      <c r="F106" s="9"/>
      <c r="G106" s="9"/>
      <c r="H106" s="9"/>
      <c r="I106" s="9"/>
      <c r="J106" s="9"/>
      <c r="K106" s="9"/>
      <c r="L106" s="9"/>
      <c r="M106" s="9"/>
      <c r="N106" s="9"/>
      <c r="O106" s="9"/>
      <c r="P106" s="9"/>
      <c r="Q106" s="9"/>
      <c r="R106" s="9"/>
      <c r="S106" s="9"/>
      <c r="T106" s="9"/>
      <c r="U106" s="9"/>
      <c r="V106" s="9"/>
      <c r="W106" s="9"/>
      <c r="X106" s="9"/>
      <c r="AA106" s="10"/>
    </row>
    <row r="107" spans="1:27" x14ac:dyDescent="0.2">
      <c r="A107" s="12"/>
      <c r="B107" s="63" t="s">
        <v>32</v>
      </c>
      <c r="C107" s="63"/>
      <c r="D107" s="63"/>
      <c r="E107" s="63"/>
      <c r="F107" s="63"/>
      <c r="G107" s="63"/>
      <c r="H107" s="63"/>
      <c r="I107" s="63"/>
      <c r="J107" s="63"/>
      <c r="K107" s="63"/>
      <c r="L107" s="63"/>
      <c r="M107" s="63"/>
      <c r="N107" s="63"/>
      <c r="O107" s="63"/>
      <c r="P107" s="63"/>
      <c r="Q107" s="63"/>
      <c r="R107" s="63"/>
      <c r="S107" s="63"/>
      <c r="T107" s="63"/>
      <c r="U107" s="63"/>
      <c r="V107" s="63"/>
      <c r="W107" s="63"/>
      <c r="X107" s="12"/>
      <c r="AA107" s="10"/>
    </row>
    <row r="108" spans="1:27" ht="3" customHeight="1" x14ac:dyDescent="0.2">
      <c r="A108" s="9"/>
      <c r="B108" s="9"/>
      <c r="C108" s="9"/>
      <c r="D108" s="9"/>
      <c r="E108" s="9"/>
      <c r="F108" s="9"/>
      <c r="G108" s="9"/>
      <c r="H108" s="9"/>
      <c r="I108" s="9"/>
      <c r="J108" s="9"/>
      <c r="K108" s="9"/>
      <c r="L108" s="9"/>
      <c r="M108" s="9"/>
      <c r="N108" s="9"/>
      <c r="O108" s="9"/>
      <c r="P108" s="9"/>
      <c r="Q108" s="9"/>
      <c r="R108" s="9"/>
      <c r="S108" s="9"/>
      <c r="T108" s="9"/>
      <c r="U108" s="9"/>
      <c r="V108" s="9"/>
      <c r="W108" s="9"/>
      <c r="X108" s="9"/>
      <c r="AA108" s="10"/>
    </row>
    <row r="109" spans="1:27" x14ac:dyDescent="0.2">
      <c r="A109" s="19"/>
      <c r="B109" s="20" t="s">
        <v>1</v>
      </c>
      <c r="C109" s="20"/>
      <c r="D109" s="20"/>
      <c r="E109" s="20"/>
      <c r="F109" s="20"/>
      <c r="G109" s="20"/>
      <c r="H109" s="20"/>
      <c r="I109" s="14" t="s">
        <v>5</v>
      </c>
      <c r="J109" s="20"/>
      <c r="K109" s="20" t="s">
        <v>2</v>
      </c>
      <c r="L109" s="20"/>
      <c r="M109" s="20"/>
      <c r="N109" s="20"/>
      <c r="O109" s="20"/>
      <c r="P109" s="14" t="s">
        <v>5</v>
      </c>
      <c r="Q109" s="20"/>
      <c r="R109" s="20" t="s">
        <v>3</v>
      </c>
      <c r="S109" s="20"/>
      <c r="T109" s="20"/>
      <c r="U109" s="20"/>
      <c r="V109" s="21"/>
      <c r="W109" s="14" t="s">
        <v>5</v>
      </c>
      <c r="X109" s="21"/>
      <c r="AA109" s="10"/>
    </row>
    <row r="110" spans="1:27" ht="6" customHeight="1" x14ac:dyDescent="0.2">
      <c r="A110" s="19"/>
      <c r="B110" s="9"/>
      <c r="C110" s="9"/>
      <c r="D110" s="9"/>
      <c r="E110" s="9"/>
      <c r="F110" s="9"/>
      <c r="G110" s="9"/>
      <c r="H110" s="9"/>
      <c r="I110" s="9"/>
      <c r="J110" s="20"/>
      <c r="K110" s="9"/>
      <c r="L110" s="9"/>
      <c r="M110" s="9"/>
      <c r="N110" s="9"/>
      <c r="O110" s="9"/>
      <c r="P110" s="9"/>
      <c r="Q110" s="9"/>
      <c r="R110" s="9"/>
      <c r="S110" s="9"/>
      <c r="T110" s="9"/>
      <c r="U110" s="9"/>
      <c r="V110" s="9"/>
      <c r="W110" s="9"/>
      <c r="X110" s="9"/>
      <c r="AA110" s="10"/>
    </row>
    <row r="111" spans="1:27" ht="15" customHeight="1" x14ac:dyDescent="0.2">
      <c r="A111" s="19"/>
      <c r="B111" s="22" t="s">
        <v>33</v>
      </c>
      <c r="C111" s="23"/>
      <c r="D111" s="23"/>
      <c r="E111" s="19"/>
      <c r="F111" s="19"/>
      <c r="G111" s="19"/>
      <c r="H111" s="19"/>
      <c r="I111" s="24"/>
      <c r="J111" s="20"/>
      <c r="K111" s="25" t="s">
        <v>34</v>
      </c>
      <c r="L111" s="19"/>
      <c r="M111" s="19"/>
      <c r="N111" s="19"/>
      <c r="O111" s="19"/>
      <c r="P111" s="24"/>
      <c r="Q111" s="20"/>
      <c r="R111" s="25" t="s">
        <v>35</v>
      </c>
      <c r="S111" s="19"/>
      <c r="T111" s="19"/>
      <c r="U111" s="19"/>
      <c r="V111" s="19"/>
      <c r="W111" s="24"/>
      <c r="X111" s="19"/>
      <c r="AA111" s="10"/>
    </row>
    <row r="112" spans="1:27" ht="6" customHeight="1" x14ac:dyDescent="0.2">
      <c r="A112" s="19"/>
      <c r="B112" s="12"/>
      <c r="C112" s="9"/>
      <c r="D112" s="9"/>
      <c r="E112" s="9"/>
      <c r="F112" s="9"/>
      <c r="G112" s="9"/>
      <c r="H112" s="9"/>
      <c r="I112" s="9"/>
      <c r="J112" s="20"/>
      <c r="K112" s="12"/>
      <c r="L112" s="9"/>
      <c r="M112" s="9"/>
      <c r="N112" s="9"/>
      <c r="O112" s="9"/>
      <c r="P112" s="9"/>
      <c r="Q112" s="9"/>
      <c r="R112" s="12"/>
      <c r="S112" s="9"/>
      <c r="T112" s="9"/>
      <c r="U112" s="9"/>
      <c r="V112" s="9"/>
      <c r="W112" s="9"/>
      <c r="X112" s="9"/>
      <c r="AA112" s="10"/>
    </row>
    <row r="113" spans="1:26" ht="15" customHeight="1" x14ac:dyDescent="0.2">
      <c r="A113" s="19"/>
      <c r="B113" s="22" t="s">
        <v>36</v>
      </c>
      <c r="C113" s="23"/>
      <c r="D113" s="23"/>
      <c r="E113" s="19"/>
      <c r="F113" s="19"/>
      <c r="G113" s="19"/>
      <c r="H113" s="19"/>
      <c r="I113" s="24"/>
      <c r="J113" s="20"/>
      <c r="K113" s="25" t="s">
        <v>37</v>
      </c>
      <c r="L113" s="19"/>
      <c r="M113" s="19"/>
      <c r="N113" s="19"/>
      <c r="O113" s="19"/>
      <c r="P113" s="24"/>
      <c r="Q113" s="20"/>
      <c r="R113" s="25" t="s">
        <v>38</v>
      </c>
      <c r="S113" s="19"/>
      <c r="T113" s="19"/>
      <c r="U113" s="19"/>
      <c r="V113" s="19"/>
      <c r="W113" s="24"/>
      <c r="X113" s="19"/>
      <c r="Y113" s="16"/>
      <c r="Z113" s="16"/>
    </row>
    <row r="114" spans="1:26" ht="6" customHeight="1" x14ac:dyDescent="0.2">
      <c r="A114" s="19"/>
      <c r="B114" s="12"/>
      <c r="C114" s="9"/>
      <c r="D114" s="9"/>
      <c r="E114" s="9"/>
      <c r="F114" s="9"/>
      <c r="G114" s="9"/>
      <c r="H114" s="9"/>
      <c r="I114" s="9"/>
      <c r="J114" s="20"/>
      <c r="K114" s="12"/>
      <c r="L114" s="9"/>
      <c r="M114" s="9"/>
      <c r="N114" s="9"/>
      <c r="O114" s="9"/>
      <c r="P114" s="9"/>
      <c r="Q114" s="9"/>
      <c r="R114" s="12"/>
      <c r="S114" s="9"/>
      <c r="T114" s="9"/>
      <c r="U114" s="9"/>
      <c r="V114" s="9"/>
      <c r="W114" s="9"/>
      <c r="X114" s="9"/>
      <c r="Y114" s="16"/>
      <c r="Z114" s="16"/>
    </row>
    <row r="115" spans="1:26" ht="15" customHeight="1" x14ac:dyDescent="0.2">
      <c r="A115" s="19"/>
      <c r="B115" s="25" t="s">
        <v>39</v>
      </c>
      <c r="C115" s="19"/>
      <c r="D115" s="19"/>
      <c r="E115" s="19"/>
      <c r="F115" s="19"/>
      <c r="G115" s="19"/>
      <c r="H115" s="19"/>
      <c r="I115" s="24"/>
      <c r="J115" s="20"/>
      <c r="K115" s="25" t="s">
        <v>40</v>
      </c>
      <c r="L115" s="19"/>
      <c r="M115" s="19"/>
      <c r="N115" s="19"/>
      <c r="O115" s="19"/>
      <c r="P115" s="24"/>
      <c r="Q115" s="20"/>
      <c r="R115" s="25" t="s">
        <v>41</v>
      </c>
      <c r="S115" s="19"/>
      <c r="T115" s="19"/>
      <c r="U115" s="19"/>
      <c r="V115" s="19"/>
      <c r="W115" s="24"/>
      <c r="X115" s="19"/>
      <c r="Y115" s="16"/>
      <c r="Z115" s="16"/>
    </row>
    <row r="116" spans="1:26" ht="6" customHeight="1" x14ac:dyDescent="0.2">
      <c r="A116" s="19"/>
      <c r="B116" s="12"/>
      <c r="C116" s="9"/>
      <c r="D116" s="9"/>
      <c r="E116" s="9"/>
      <c r="F116" s="9"/>
      <c r="G116" s="9"/>
      <c r="H116" s="9"/>
      <c r="I116" s="9"/>
      <c r="J116" s="20"/>
      <c r="K116" s="12"/>
      <c r="L116" s="9"/>
      <c r="M116" s="9"/>
      <c r="N116" s="9"/>
      <c r="O116" s="9"/>
      <c r="P116" s="9"/>
      <c r="Q116" s="9"/>
      <c r="R116" s="12"/>
      <c r="S116" s="9"/>
      <c r="T116" s="9"/>
      <c r="U116" s="9"/>
      <c r="V116" s="9"/>
      <c r="W116" s="9"/>
      <c r="X116" s="9"/>
      <c r="Y116" s="16"/>
      <c r="Z116" s="16"/>
    </row>
    <row r="117" spans="1:26" ht="15" customHeight="1" x14ac:dyDescent="0.2">
      <c r="A117" s="19"/>
      <c r="B117" s="26" t="s">
        <v>42</v>
      </c>
      <c r="C117" s="27"/>
      <c r="D117" s="27"/>
      <c r="E117" s="19"/>
      <c r="F117" s="19"/>
      <c r="G117" s="19"/>
      <c r="H117" s="19"/>
      <c r="I117" s="19"/>
      <c r="J117" s="19"/>
      <c r="K117" s="25" t="s">
        <v>43</v>
      </c>
      <c r="L117" s="19"/>
      <c r="M117" s="19"/>
      <c r="N117" s="19"/>
      <c r="O117" s="19"/>
      <c r="P117" s="24"/>
      <c r="Q117" s="20"/>
      <c r="R117" s="25" t="s">
        <v>44</v>
      </c>
      <c r="S117" s="19"/>
      <c r="T117" s="19"/>
      <c r="U117" s="19"/>
      <c r="V117" s="19"/>
      <c r="W117" s="24"/>
      <c r="X117" s="19"/>
      <c r="Y117" s="16"/>
      <c r="Z117" s="16"/>
    </row>
    <row r="118" spans="1:26" ht="6" customHeight="1" x14ac:dyDescent="0.2">
      <c r="A118" s="19"/>
      <c r="B118" s="12"/>
      <c r="C118" s="9"/>
      <c r="D118" s="9"/>
      <c r="E118" s="9"/>
      <c r="F118" s="9"/>
      <c r="G118" s="9"/>
      <c r="H118" s="9"/>
      <c r="I118" s="9"/>
      <c r="J118" s="20"/>
      <c r="K118" s="20"/>
      <c r="L118" s="20"/>
      <c r="M118" s="12"/>
      <c r="N118" s="9"/>
      <c r="O118" s="9"/>
      <c r="P118" s="9"/>
      <c r="Q118" s="9"/>
      <c r="R118" s="9"/>
      <c r="S118" s="9"/>
      <c r="T118" s="12"/>
      <c r="U118" s="9"/>
      <c r="V118" s="9"/>
      <c r="W118" s="9"/>
      <c r="X118" s="9"/>
    </row>
    <row r="119" spans="1:26" s="10" customFormat="1" ht="21" customHeight="1" x14ac:dyDescent="0.2">
      <c r="A119" s="62" t="s">
        <v>45</v>
      </c>
      <c r="B119" s="62"/>
      <c r="C119" s="62"/>
      <c r="D119" s="62"/>
      <c r="E119" s="62"/>
      <c r="F119" s="62"/>
      <c r="G119" s="62"/>
      <c r="H119" s="62"/>
      <c r="I119" s="62"/>
      <c r="J119" s="62"/>
      <c r="K119" s="62"/>
      <c r="L119" s="62"/>
      <c r="M119" s="62"/>
      <c r="N119" s="62"/>
      <c r="O119" s="62"/>
      <c r="P119" s="62"/>
      <c r="Q119" s="62"/>
      <c r="R119" s="62"/>
      <c r="S119" s="62"/>
      <c r="T119" s="62"/>
      <c r="U119" s="62"/>
      <c r="V119" s="62"/>
      <c r="W119" s="62"/>
      <c r="X119" s="62"/>
    </row>
    <row r="120" spans="1:26" s="10" customFormat="1" ht="3" customHeight="1" x14ac:dyDescent="0.2">
      <c r="A120" s="9"/>
      <c r="B120" s="9"/>
      <c r="C120" s="9"/>
      <c r="D120" s="9"/>
      <c r="E120" s="9"/>
      <c r="F120" s="9"/>
      <c r="G120" s="9"/>
      <c r="H120" s="9"/>
      <c r="I120" s="9"/>
      <c r="J120" s="9"/>
      <c r="K120" s="9"/>
      <c r="L120" s="9"/>
      <c r="M120" s="9"/>
      <c r="N120" s="9"/>
      <c r="O120" s="9"/>
      <c r="P120" s="9"/>
      <c r="Q120" s="9"/>
      <c r="R120" s="9"/>
      <c r="S120" s="9"/>
      <c r="T120" s="9"/>
      <c r="U120" s="9"/>
      <c r="V120" s="9"/>
      <c r="W120" s="9"/>
      <c r="X120" s="9"/>
    </row>
    <row r="121" spans="1:26" s="10" customFormat="1" ht="14.45" customHeight="1" x14ac:dyDescent="0.2">
      <c r="A121" s="9"/>
      <c r="B121" s="59" t="s">
        <v>116</v>
      </c>
      <c r="C121" s="59"/>
      <c r="D121" s="59"/>
      <c r="E121" s="59"/>
      <c r="F121" s="59"/>
      <c r="G121" s="59"/>
      <c r="H121" s="59"/>
      <c r="I121" s="59"/>
      <c r="J121" s="59"/>
      <c r="K121" s="59"/>
      <c r="L121" s="9"/>
      <c r="M121" s="12" t="s">
        <v>46</v>
      </c>
      <c r="N121" s="9"/>
      <c r="O121" s="9"/>
      <c r="P121" s="9"/>
      <c r="Q121" s="9"/>
      <c r="R121" s="9"/>
      <c r="S121" s="9"/>
      <c r="T121" s="9"/>
      <c r="U121" s="9"/>
      <c r="V121" s="9"/>
      <c r="W121" s="9"/>
      <c r="X121" s="9"/>
    </row>
    <row r="122" spans="1:26" s="10" customFormat="1" ht="14.45" customHeight="1" x14ac:dyDescent="0.2">
      <c r="A122" s="9"/>
      <c r="B122" s="59"/>
      <c r="C122" s="59"/>
      <c r="D122" s="59"/>
      <c r="E122" s="59"/>
      <c r="F122" s="59"/>
      <c r="G122" s="59"/>
      <c r="H122" s="59"/>
      <c r="I122" s="59"/>
      <c r="J122" s="59"/>
      <c r="K122" s="59"/>
      <c r="L122" s="9"/>
      <c r="M122" s="97"/>
      <c r="N122" s="97"/>
      <c r="O122" s="97"/>
      <c r="P122" s="97"/>
      <c r="Q122" s="97"/>
      <c r="R122" s="97"/>
      <c r="S122" s="97"/>
      <c r="T122" s="97"/>
      <c r="U122" s="97"/>
      <c r="V122" s="97"/>
      <c r="W122" s="97"/>
      <c r="X122" s="9"/>
    </row>
    <row r="123" spans="1:26" s="10" customFormat="1" ht="14.45" customHeight="1" x14ac:dyDescent="0.2">
      <c r="A123" s="9"/>
      <c r="B123" s="59"/>
      <c r="C123" s="59"/>
      <c r="D123" s="59"/>
      <c r="E123" s="59"/>
      <c r="F123" s="59"/>
      <c r="G123" s="59"/>
      <c r="H123" s="59"/>
      <c r="I123" s="59"/>
      <c r="J123" s="59"/>
      <c r="K123" s="59"/>
      <c r="L123" s="9"/>
      <c r="M123" s="97"/>
      <c r="N123" s="97"/>
      <c r="O123" s="97"/>
      <c r="P123" s="97"/>
      <c r="Q123" s="97"/>
      <c r="R123" s="97"/>
      <c r="S123" s="97"/>
      <c r="T123" s="97"/>
      <c r="U123" s="97"/>
      <c r="V123" s="97"/>
      <c r="W123" s="97"/>
      <c r="X123" s="9"/>
    </row>
    <row r="124" spans="1:26" s="10" customFormat="1" ht="14.45" customHeight="1" x14ac:dyDescent="0.2">
      <c r="A124" s="9"/>
      <c r="B124" s="59"/>
      <c r="C124" s="59"/>
      <c r="D124" s="59"/>
      <c r="E124" s="59"/>
      <c r="F124" s="59"/>
      <c r="G124" s="59"/>
      <c r="H124" s="59"/>
      <c r="I124" s="59"/>
      <c r="J124" s="59"/>
      <c r="K124" s="59"/>
      <c r="L124" s="9"/>
      <c r="M124" s="97"/>
      <c r="N124" s="97"/>
      <c r="O124" s="97"/>
      <c r="P124" s="97"/>
      <c r="Q124" s="97"/>
      <c r="R124" s="97"/>
      <c r="S124" s="97"/>
      <c r="T124" s="97"/>
      <c r="U124" s="97"/>
      <c r="V124" s="97"/>
      <c r="W124" s="97"/>
      <c r="X124" s="9"/>
    </row>
    <row r="125" spans="1:26" s="10" customFormat="1" ht="14.45" customHeight="1" x14ac:dyDescent="0.2">
      <c r="A125" s="9"/>
      <c r="B125" s="59"/>
      <c r="C125" s="59"/>
      <c r="D125" s="59"/>
      <c r="E125" s="59"/>
      <c r="F125" s="59"/>
      <c r="G125" s="59"/>
      <c r="H125" s="59"/>
      <c r="I125" s="59"/>
      <c r="J125" s="59"/>
      <c r="K125" s="59"/>
      <c r="L125" s="9"/>
      <c r="M125" s="97"/>
      <c r="N125" s="97"/>
      <c r="O125" s="97"/>
      <c r="P125" s="97"/>
      <c r="Q125" s="97"/>
      <c r="R125" s="97"/>
      <c r="S125" s="97"/>
      <c r="T125" s="97"/>
      <c r="U125" s="97"/>
      <c r="V125" s="97"/>
      <c r="W125" s="97"/>
      <c r="X125" s="9"/>
      <c r="Y125" s="16"/>
      <c r="Z125" s="16"/>
    </row>
    <row r="126" spans="1:26" s="10" customFormat="1" x14ac:dyDescent="0.2">
      <c r="A126" s="9"/>
      <c r="B126" s="59"/>
      <c r="C126" s="59"/>
      <c r="D126" s="59"/>
      <c r="E126" s="59"/>
      <c r="F126" s="59"/>
      <c r="G126" s="59"/>
      <c r="H126" s="59"/>
      <c r="I126" s="59"/>
      <c r="J126" s="59"/>
      <c r="K126" s="59"/>
      <c r="L126" s="9"/>
      <c r="M126" s="97"/>
      <c r="N126" s="97"/>
      <c r="O126" s="97"/>
      <c r="P126" s="97"/>
      <c r="Q126" s="97"/>
      <c r="R126" s="97"/>
      <c r="S126" s="97"/>
      <c r="T126" s="97"/>
      <c r="U126" s="97"/>
      <c r="V126" s="97"/>
      <c r="W126" s="97"/>
      <c r="X126" s="9"/>
      <c r="Y126" s="16"/>
      <c r="Z126" s="16"/>
    </row>
    <row r="127" spans="1:26" s="10" customFormat="1" x14ac:dyDescent="0.2">
      <c r="A127" s="9"/>
      <c r="B127" s="59"/>
      <c r="C127" s="59"/>
      <c r="D127" s="59"/>
      <c r="E127" s="59"/>
      <c r="F127" s="59"/>
      <c r="G127" s="59"/>
      <c r="H127" s="59"/>
      <c r="I127" s="59"/>
      <c r="J127" s="59"/>
      <c r="K127" s="59"/>
      <c r="L127" s="9"/>
      <c r="M127" s="97"/>
      <c r="N127" s="97"/>
      <c r="O127" s="97"/>
      <c r="P127" s="97"/>
      <c r="Q127" s="97"/>
      <c r="R127" s="97"/>
      <c r="S127" s="97"/>
      <c r="T127" s="97"/>
      <c r="U127" s="97"/>
      <c r="V127" s="97"/>
      <c r="W127" s="97"/>
      <c r="X127" s="9"/>
      <c r="Y127" s="16"/>
      <c r="Z127" s="16"/>
    </row>
    <row r="128" spans="1:26" s="10" customFormat="1" x14ac:dyDescent="0.2">
      <c r="A128" s="9"/>
      <c r="B128" s="59"/>
      <c r="C128" s="59"/>
      <c r="D128" s="59"/>
      <c r="E128" s="59"/>
      <c r="F128" s="59"/>
      <c r="G128" s="59"/>
      <c r="H128" s="59"/>
      <c r="I128" s="59"/>
      <c r="J128" s="59"/>
      <c r="K128" s="59"/>
      <c r="L128" s="9"/>
      <c r="M128" s="97"/>
      <c r="N128" s="97"/>
      <c r="O128" s="97"/>
      <c r="P128" s="97"/>
      <c r="Q128" s="97"/>
      <c r="R128" s="97"/>
      <c r="S128" s="97"/>
      <c r="T128" s="97"/>
      <c r="U128" s="97"/>
      <c r="V128" s="97"/>
      <c r="W128" s="97"/>
      <c r="X128" s="9"/>
      <c r="Y128" s="16"/>
      <c r="Z128" s="16"/>
    </row>
    <row r="129" spans="1:26" s="10" customFormat="1" ht="3" customHeight="1" x14ac:dyDescent="0.2">
      <c r="A129" s="9"/>
      <c r="B129" s="9"/>
      <c r="C129" s="9"/>
      <c r="D129" s="9"/>
      <c r="E129" s="9"/>
      <c r="F129" s="9"/>
      <c r="G129" s="9"/>
      <c r="H129" s="9"/>
      <c r="I129" s="9"/>
      <c r="J129" s="9"/>
      <c r="K129" s="9"/>
      <c r="L129" s="9"/>
      <c r="M129" s="9"/>
      <c r="N129" s="9"/>
      <c r="O129" s="9"/>
      <c r="P129" s="9"/>
      <c r="Q129" s="9"/>
      <c r="R129" s="9"/>
      <c r="S129" s="9"/>
      <c r="T129" s="9"/>
      <c r="U129" s="9"/>
      <c r="V129" s="9"/>
      <c r="W129" s="9"/>
      <c r="X129" s="9"/>
    </row>
    <row r="130" spans="1:26" s="10" customFormat="1" ht="21" customHeight="1" x14ac:dyDescent="0.2">
      <c r="A130" s="62" t="s">
        <v>47</v>
      </c>
      <c r="B130" s="62"/>
      <c r="C130" s="62"/>
      <c r="D130" s="62"/>
      <c r="E130" s="62"/>
      <c r="F130" s="62"/>
      <c r="G130" s="62"/>
      <c r="H130" s="62"/>
      <c r="I130" s="62"/>
      <c r="J130" s="62"/>
      <c r="K130" s="62"/>
      <c r="L130" s="62"/>
      <c r="M130" s="62"/>
      <c r="N130" s="62"/>
      <c r="O130" s="62"/>
      <c r="P130" s="62"/>
      <c r="Q130" s="62"/>
      <c r="R130" s="62"/>
      <c r="S130" s="62"/>
      <c r="T130" s="62"/>
      <c r="U130" s="62"/>
      <c r="V130" s="62"/>
      <c r="W130" s="62"/>
      <c r="X130" s="62"/>
    </row>
    <row r="131" spans="1:26" s="10" customFormat="1" ht="3" customHeight="1" x14ac:dyDescent="0.2">
      <c r="A131" s="9"/>
      <c r="B131" s="9"/>
      <c r="C131" s="9"/>
      <c r="D131" s="9"/>
      <c r="E131" s="9"/>
      <c r="F131" s="9"/>
      <c r="G131" s="9"/>
      <c r="H131" s="9"/>
      <c r="I131" s="9"/>
      <c r="J131" s="9"/>
      <c r="K131" s="9"/>
      <c r="L131" s="9"/>
      <c r="M131" s="9"/>
      <c r="N131" s="9"/>
      <c r="O131" s="9"/>
      <c r="P131" s="9"/>
      <c r="Q131" s="9"/>
      <c r="R131" s="9"/>
      <c r="S131" s="9"/>
      <c r="T131" s="9"/>
      <c r="U131" s="9"/>
      <c r="V131" s="9"/>
      <c r="W131" s="9"/>
      <c r="X131" s="9"/>
    </row>
    <row r="132" spans="1:26" s="10" customFormat="1" ht="14.45" customHeight="1" x14ac:dyDescent="0.2">
      <c r="A132" s="9"/>
      <c r="B132" s="59" t="s">
        <v>117</v>
      </c>
      <c r="C132" s="59"/>
      <c r="D132" s="59"/>
      <c r="E132" s="59"/>
      <c r="F132" s="59"/>
      <c r="G132" s="59"/>
      <c r="H132" s="59"/>
      <c r="I132" s="59"/>
      <c r="J132" s="59"/>
      <c r="K132" s="59"/>
      <c r="L132" s="59"/>
      <c r="M132" s="9"/>
      <c r="N132" s="59" t="s">
        <v>48</v>
      </c>
      <c r="O132" s="59"/>
      <c r="P132" s="59"/>
      <c r="Q132" s="59"/>
      <c r="R132" s="59"/>
      <c r="S132" s="59"/>
      <c r="T132" s="59"/>
      <c r="U132" s="59"/>
      <c r="V132" s="59"/>
      <c r="W132" s="59"/>
      <c r="X132" s="9"/>
    </row>
    <row r="133" spans="1:26" s="10" customFormat="1" x14ac:dyDescent="0.2">
      <c r="A133" s="9"/>
      <c r="B133" s="59"/>
      <c r="C133" s="59"/>
      <c r="D133" s="59"/>
      <c r="E133" s="59"/>
      <c r="F133" s="59"/>
      <c r="G133" s="59"/>
      <c r="H133" s="59"/>
      <c r="I133" s="59"/>
      <c r="J133" s="59"/>
      <c r="K133" s="59"/>
      <c r="L133" s="59"/>
      <c r="M133" s="9"/>
      <c r="N133" s="59"/>
      <c r="O133" s="59"/>
      <c r="P133" s="59"/>
      <c r="Q133" s="59"/>
      <c r="R133" s="59"/>
      <c r="S133" s="59"/>
      <c r="T133" s="59"/>
      <c r="U133" s="59"/>
      <c r="V133" s="59"/>
      <c r="W133" s="59"/>
      <c r="X133" s="9"/>
    </row>
    <row r="134" spans="1:26" s="10" customFormat="1" x14ac:dyDescent="0.2">
      <c r="A134" s="9"/>
      <c r="B134" s="59"/>
      <c r="C134" s="59"/>
      <c r="D134" s="59"/>
      <c r="E134" s="59"/>
      <c r="F134" s="59"/>
      <c r="G134" s="59"/>
      <c r="H134" s="59"/>
      <c r="I134" s="59"/>
      <c r="J134" s="59"/>
      <c r="K134" s="59"/>
      <c r="L134" s="59"/>
      <c r="M134" s="9"/>
      <c r="N134" s="59"/>
      <c r="O134" s="59"/>
      <c r="P134" s="59"/>
      <c r="Q134" s="59"/>
      <c r="R134" s="59"/>
      <c r="S134" s="59"/>
      <c r="T134" s="59"/>
      <c r="U134" s="59"/>
      <c r="V134" s="59"/>
      <c r="W134" s="59"/>
      <c r="X134" s="9"/>
    </row>
    <row r="135" spans="1:26" s="10" customFormat="1" ht="3" customHeight="1" x14ac:dyDescent="0.2">
      <c r="A135" s="9"/>
      <c r="B135" s="59"/>
      <c r="C135" s="59"/>
      <c r="D135" s="59"/>
      <c r="E135" s="59"/>
      <c r="F135" s="59"/>
      <c r="G135" s="59"/>
      <c r="H135" s="59"/>
      <c r="I135" s="59"/>
      <c r="J135" s="59"/>
      <c r="K135" s="59"/>
      <c r="L135" s="59"/>
      <c r="M135" s="9"/>
      <c r="N135" s="9"/>
      <c r="O135" s="9"/>
      <c r="P135" s="9"/>
      <c r="Q135" s="9"/>
      <c r="R135" s="9"/>
      <c r="S135" s="9"/>
      <c r="T135" s="9"/>
      <c r="U135" s="9"/>
      <c r="V135" s="9"/>
      <c r="W135" s="9"/>
      <c r="X135" s="9"/>
    </row>
    <row r="136" spans="1:26" s="10" customFormat="1" ht="13.9" customHeight="1" x14ac:dyDescent="0.2">
      <c r="A136" s="9"/>
      <c r="B136" s="59"/>
      <c r="C136" s="59"/>
      <c r="D136" s="59"/>
      <c r="E136" s="59"/>
      <c r="F136" s="59"/>
      <c r="G136" s="59"/>
      <c r="H136" s="59"/>
      <c r="I136" s="59"/>
      <c r="J136" s="59"/>
      <c r="K136" s="59"/>
      <c r="L136" s="59"/>
      <c r="M136" s="9"/>
      <c r="N136" s="59" t="s">
        <v>49</v>
      </c>
      <c r="O136" s="59"/>
      <c r="P136" s="59"/>
      <c r="Q136" s="59"/>
      <c r="R136" s="59"/>
      <c r="S136" s="59"/>
      <c r="T136" s="59"/>
      <c r="U136" s="59"/>
      <c r="V136" s="59"/>
      <c r="W136" s="59"/>
      <c r="X136" s="9"/>
      <c r="Y136" s="16"/>
      <c r="Z136" s="16"/>
    </row>
    <row r="137" spans="1:26" s="10" customFormat="1" ht="14.45" customHeight="1" x14ac:dyDescent="0.2">
      <c r="A137" s="9"/>
      <c r="B137" s="59"/>
      <c r="C137" s="59"/>
      <c r="D137" s="59"/>
      <c r="E137" s="59"/>
      <c r="F137" s="59"/>
      <c r="G137" s="59"/>
      <c r="H137" s="59"/>
      <c r="I137" s="59"/>
      <c r="J137" s="59"/>
      <c r="K137" s="59"/>
      <c r="L137" s="59"/>
      <c r="M137" s="9"/>
      <c r="N137" s="59"/>
      <c r="O137" s="59"/>
      <c r="P137" s="59"/>
      <c r="Q137" s="59"/>
      <c r="R137" s="59"/>
      <c r="S137" s="59"/>
      <c r="T137" s="59"/>
      <c r="U137" s="59"/>
      <c r="V137" s="59"/>
      <c r="W137" s="59"/>
      <c r="X137" s="9"/>
      <c r="Y137" s="16"/>
      <c r="Z137" s="16"/>
    </row>
    <row r="138" spans="1:26" s="10" customFormat="1" ht="14.45" customHeight="1" x14ac:dyDescent="0.2">
      <c r="A138" s="9"/>
      <c r="B138" s="59"/>
      <c r="C138" s="59"/>
      <c r="D138" s="59"/>
      <c r="E138" s="59"/>
      <c r="F138" s="59"/>
      <c r="G138" s="59"/>
      <c r="H138" s="59"/>
      <c r="I138" s="59"/>
      <c r="J138" s="59"/>
      <c r="K138" s="59"/>
      <c r="L138" s="59"/>
      <c r="M138" s="9"/>
      <c r="N138" s="59"/>
      <c r="O138" s="59"/>
      <c r="P138" s="59"/>
      <c r="Q138" s="59"/>
      <c r="R138" s="59"/>
      <c r="S138" s="59"/>
      <c r="T138" s="59"/>
      <c r="U138" s="59"/>
      <c r="V138" s="59"/>
      <c r="W138" s="59"/>
      <c r="X138" s="9"/>
      <c r="Y138" s="16"/>
      <c r="Z138" s="16"/>
    </row>
    <row r="139" spans="1:26" s="10" customFormat="1" x14ac:dyDescent="0.2">
      <c r="A139" s="9"/>
      <c r="B139" s="59"/>
      <c r="C139" s="59"/>
      <c r="D139" s="59"/>
      <c r="E139" s="59"/>
      <c r="F139" s="59"/>
      <c r="G139" s="59"/>
      <c r="H139" s="59"/>
      <c r="I139" s="59"/>
      <c r="J139" s="59"/>
      <c r="K139" s="59"/>
      <c r="L139" s="59"/>
      <c r="M139" s="9"/>
      <c r="N139" s="59"/>
      <c r="O139" s="59"/>
      <c r="P139" s="59"/>
      <c r="Q139" s="59"/>
      <c r="R139" s="59"/>
      <c r="S139" s="59"/>
      <c r="T139" s="59"/>
      <c r="U139" s="59"/>
      <c r="V139" s="59"/>
      <c r="W139" s="59"/>
      <c r="X139" s="9"/>
      <c r="Y139" s="16"/>
      <c r="Z139" s="16"/>
    </row>
    <row r="140" spans="1:26" s="10" customFormat="1" ht="3" customHeight="1" x14ac:dyDescent="0.2">
      <c r="A140" s="9"/>
      <c r="B140" s="9"/>
      <c r="C140" s="9"/>
      <c r="D140" s="9"/>
      <c r="E140" s="9"/>
      <c r="F140" s="9"/>
      <c r="G140" s="9"/>
      <c r="H140" s="9"/>
      <c r="I140" s="9"/>
      <c r="J140" s="9"/>
      <c r="K140" s="9"/>
      <c r="L140" s="9"/>
      <c r="M140" s="9"/>
      <c r="N140" s="9"/>
      <c r="O140" s="9"/>
      <c r="P140" s="9"/>
      <c r="Q140" s="9"/>
      <c r="R140" s="9"/>
      <c r="S140" s="9"/>
      <c r="T140" s="9"/>
      <c r="U140" s="9"/>
      <c r="V140" s="9"/>
      <c r="W140" s="9"/>
      <c r="X140" s="9"/>
    </row>
    <row r="141" spans="1:26" s="10" customFormat="1" ht="21" customHeight="1" x14ac:dyDescent="0.2">
      <c r="A141" s="62" t="s">
        <v>50</v>
      </c>
      <c r="B141" s="62"/>
      <c r="C141" s="62"/>
      <c r="D141" s="62"/>
      <c r="E141" s="62"/>
      <c r="F141" s="62"/>
      <c r="G141" s="62"/>
      <c r="H141" s="62"/>
      <c r="I141" s="62"/>
      <c r="J141" s="62"/>
      <c r="K141" s="62"/>
      <c r="L141" s="62"/>
      <c r="M141" s="62"/>
      <c r="N141" s="62"/>
      <c r="O141" s="62"/>
      <c r="P141" s="62"/>
      <c r="Q141" s="62"/>
      <c r="R141" s="62"/>
      <c r="S141" s="62"/>
      <c r="T141" s="62"/>
      <c r="U141" s="62"/>
      <c r="V141" s="62"/>
      <c r="W141" s="62"/>
      <c r="X141" s="62"/>
    </row>
    <row r="142" spans="1:26" s="10" customFormat="1" ht="3" customHeight="1" x14ac:dyDescent="0.2">
      <c r="A142" s="9"/>
      <c r="B142" s="9"/>
      <c r="C142" s="9"/>
      <c r="D142" s="9"/>
      <c r="E142" s="9"/>
      <c r="F142" s="9"/>
      <c r="G142" s="9"/>
      <c r="H142" s="9"/>
      <c r="I142" s="9"/>
      <c r="J142" s="9"/>
      <c r="K142" s="9"/>
      <c r="L142" s="9"/>
      <c r="M142" s="9"/>
      <c r="N142" s="9"/>
      <c r="O142" s="9"/>
      <c r="P142" s="9"/>
      <c r="Q142" s="9"/>
      <c r="R142" s="9"/>
      <c r="S142" s="9"/>
      <c r="T142" s="9"/>
      <c r="U142" s="9"/>
      <c r="V142" s="9"/>
      <c r="W142" s="9"/>
      <c r="X142" s="9"/>
    </row>
    <row r="143" spans="1:26" s="10" customFormat="1" x14ac:dyDescent="0.2">
      <c r="A143" s="9"/>
      <c r="B143" s="63" t="s">
        <v>51</v>
      </c>
      <c r="C143" s="63"/>
      <c r="D143" s="63"/>
      <c r="E143" s="63"/>
      <c r="F143" s="63"/>
      <c r="G143" s="63"/>
      <c r="H143" s="63"/>
      <c r="I143" s="63"/>
      <c r="J143" s="63"/>
      <c r="K143" s="63"/>
      <c r="L143" s="63"/>
      <c r="M143" s="63"/>
      <c r="N143" s="63"/>
      <c r="O143" s="63"/>
      <c r="P143" s="63"/>
      <c r="Q143" s="63"/>
      <c r="R143" s="63"/>
      <c r="S143" s="63"/>
      <c r="T143" s="63"/>
      <c r="U143" s="63"/>
      <c r="V143" s="63"/>
      <c r="W143" s="63"/>
      <c r="X143" s="12"/>
    </row>
    <row r="144" spans="1:26" s="10" customFormat="1" ht="3" customHeight="1" x14ac:dyDescent="0.2">
      <c r="A144" s="9"/>
      <c r="B144" s="9"/>
      <c r="C144" s="9"/>
      <c r="D144" s="9"/>
      <c r="E144" s="9"/>
      <c r="F144" s="9"/>
      <c r="G144" s="9"/>
      <c r="H144" s="9"/>
      <c r="I144" s="9"/>
      <c r="J144" s="9"/>
      <c r="K144" s="9"/>
      <c r="L144" s="9"/>
      <c r="M144" s="9"/>
      <c r="N144" s="9"/>
      <c r="O144" s="9"/>
      <c r="P144" s="9"/>
      <c r="Q144" s="9"/>
      <c r="R144" s="9"/>
      <c r="S144" s="9"/>
      <c r="T144" s="9"/>
      <c r="U144" s="9"/>
      <c r="V144" s="9"/>
      <c r="W144" s="9"/>
      <c r="X144" s="9"/>
    </row>
    <row r="145" spans="1:26" s="10" customFormat="1" ht="13.9" customHeight="1" x14ac:dyDescent="0.2">
      <c r="A145" s="9"/>
      <c r="B145" s="99" t="s">
        <v>118</v>
      </c>
      <c r="C145" s="99"/>
      <c r="D145" s="99"/>
      <c r="E145" s="99"/>
      <c r="F145" s="99"/>
      <c r="G145" s="99"/>
      <c r="H145" s="99"/>
      <c r="I145" s="99"/>
      <c r="J145" s="99"/>
      <c r="K145" s="99"/>
      <c r="L145" s="99"/>
      <c r="M145" s="99"/>
      <c r="N145" s="99"/>
      <c r="O145" s="99"/>
      <c r="P145" s="99"/>
      <c r="Q145" s="99"/>
      <c r="R145" s="99"/>
      <c r="S145" s="99"/>
      <c r="T145" s="99"/>
      <c r="U145" s="99"/>
      <c r="V145" s="99"/>
      <c r="W145" s="99"/>
      <c r="X145" s="9"/>
      <c r="Y145" s="16"/>
      <c r="Z145" s="16"/>
    </row>
    <row r="146" spans="1:26" s="10" customFormat="1" x14ac:dyDescent="0.2">
      <c r="A146" s="9"/>
      <c r="B146" s="99"/>
      <c r="C146" s="99"/>
      <c r="D146" s="99"/>
      <c r="E146" s="99"/>
      <c r="F146" s="99"/>
      <c r="G146" s="99"/>
      <c r="H146" s="99"/>
      <c r="I146" s="99"/>
      <c r="J146" s="99"/>
      <c r="K146" s="99"/>
      <c r="L146" s="99"/>
      <c r="M146" s="99"/>
      <c r="N146" s="99"/>
      <c r="O146" s="99"/>
      <c r="P146" s="99"/>
      <c r="Q146" s="99"/>
      <c r="R146" s="99"/>
      <c r="S146" s="99"/>
      <c r="T146" s="99"/>
      <c r="U146" s="99"/>
      <c r="V146" s="99"/>
      <c r="W146" s="99"/>
      <c r="X146" s="9"/>
      <c r="Y146" s="16"/>
      <c r="Z146" s="16"/>
    </row>
    <row r="147" spans="1:26" s="10" customFormat="1" x14ac:dyDescent="0.2">
      <c r="A147" s="9"/>
      <c r="B147" s="99"/>
      <c r="C147" s="99"/>
      <c r="D147" s="99"/>
      <c r="E147" s="99"/>
      <c r="F147" s="99"/>
      <c r="G147" s="99"/>
      <c r="H147" s="99"/>
      <c r="I147" s="99"/>
      <c r="J147" s="99"/>
      <c r="K147" s="99"/>
      <c r="L147" s="99"/>
      <c r="M147" s="99"/>
      <c r="N147" s="99"/>
      <c r="O147" s="99"/>
      <c r="P147" s="99"/>
      <c r="Q147" s="99"/>
      <c r="R147" s="99"/>
      <c r="S147" s="99"/>
      <c r="T147" s="99"/>
      <c r="U147" s="99"/>
      <c r="V147" s="99"/>
      <c r="W147" s="99"/>
      <c r="X147" s="9"/>
      <c r="Y147" s="16"/>
      <c r="Z147" s="16"/>
    </row>
    <row r="148" spans="1:26" s="10" customFormat="1" x14ac:dyDescent="0.2">
      <c r="A148" s="9"/>
      <c r="B148" s="99"/>
      <c r="C148" s="99"/>
      <c r="D148" s="99"/>
      <c r="E148" s="99"/>
      <c r="F148" s="99"/>
      <c r="G148" s="99"/>
      <c r="H148" s="99"/>
      <c r="I148" s="99"/>
      <c r="J148" s="99"/>
      <c r="K148" s="99"/>
      <c r="L148" s="99"/>
      <c r="M148" s="99"/>
      <c r="N148" s="99"/>
      <c r="O148" s="99"/>
      <c r="P148" s="99"/>
      <c r="Q148" s="99"/>
      <c r="R148" s="99"/>
      <c r="S148" s="99"/>
      <c r="T148" s="99"/>
      <c r="U148" s="99"/>
      <c r="V148" s="99"/>
      <c r="W148" s="99"/>
      <c r="X148" s="9"/>
      <c r="Y148" s="16"/>
      <c r="Z148" s="16"/>
    </row>
    <row r="149" spans="1:26" s="10" customFormat="1" ht="3" customHeight="1" x14ac:dyDescent="0.2">
      <c r="A149" s="9"/>
      <c r="B149" s="9"/>
      <c r="C149" s="9"/>
      <c r="D149" s="9"/>
      <c r="E149" s="9"/>
      <c r="F149" s="9"/>
      <c r="G149" s="9"/>
      <c r="H149" s="9"/>
      <c r="I149" s="9"/>
      <c r="J149" s="9"/>
      <c r="K149" s="9"/>
      <c r="L149" s="9"/>
      <c r="M149" s="9"/>
      <c r="N149" s="9"/>
      <c r="O149" s="9"/>
      <c r="P149" s="9"/>
      <c r="Q149" s="9"/>
      <c r="R149" s="9"/>
      <c r="S149" s="9"/>
      <c r="T149" s="9"/>
      <c r="U149" s="9"/>
      <c r="V149" s="9"/>
      <c r="W149" s="9"/>
      <c r="X149" s="9"/>
    </row>
    <row r="150" spans="1:26" x14ac:dyDescent="0.2">
      <c r="Y150" s="10"/>
      <c r="Z150" s="10"/>
    </row>
  </sheetData>
  <sheetProtection algorithmName="SHA-512" hashValue="/3w+41OYFDY0e0fxc/KEAvAnmKsjy67tpntRjJ9Mm3eC+8E7cpX1yXFahVuJZLwn1SaJakstrKBAq6wbc1Fxag==" saltValue="wUDrr7sV9/yfSI6g6LXwjg==" spinCount="100000" sheet="1" selectLockedCells="1"/>
  <mergeCells count="134">
    <mergeCell ref="B69:W69"/>
    <mergeCell ref="B72:W72"/>
    <mergeCell ref="S64:T65"/>
    <mergeCell ref="V64:W65"/>
    <mergeCell ref="E49:O49"/>
    <mergeCell ref="B44:W44"/>
    <mergeCell ref="E34:O34"/>
    <mergeCell ref="E37:O37"/>
    <mergeCell ref="E39:O39"/>
    <mergeCell ref="E41:O41"/>
    <mergeCell ref="S34:T34"/>
    <mergeCell ref="V34:W34"/>
    <mergeCell ref="S47:T48"/>
    <mergeCell ref="V47:W48"/>
    <mergeCell ref="S49:T49"/>
    <mergeCell ref="V49:W49"/>
    <mergeCell ref="S51:T51"/>
    <mergeCell ref="V51:W51"/>
    <mergeCell ref="S53:T53"/>
    <mergeCell ref="V53:W53"/>
    <mergeCell ref="B65:C65"/>
    <mergeCell ref="B66:C66"/>
    <mergeCell ref="E66:O66"/>
    <mergeCell ref="S37:T37"/>
    <mergeCell ref="B90:O90"/>
    <mergeCell ref="B92:O92"/>
    <mergeCell ref="B94:O94"/>
    <mergeCell ref="S90:T90"/>
    <mergeCell ref="S92:T92"/>
    <mergeCell ref="V90:W90"/>
    <mergeCell ref="V92:W92"/>
    <mergeCell ref="B79:I82"/>
    <mergeCell ref="B77:I77"/>
    <mergeCell ref="B145:W148"/>
    <mergeCell ref="A85:X85"/>
    <mergeCell ref="B121:K128"/>
    <mergeCell ref="B96:O96"/>
    <mergeCell ref="S94:T94"/>
    <mergeCell ref="A105:X105"/>
    <mergeCell ref="A119:X119"/>
    <mergeCell ref="S88:T89"/>
    <mergeCell ref="V88:W89"/>
    <mergeCell ref="A104:V104"/>
    <mergeCell ref="V94:W94"/>
    <mergeCell ref="S96:T96"/>
    <mergeCell ref="V96:W96"/>
    <mergeCell ref="Q100:W103"/>
    <mergeCell ref="B99:O103"/>
    <mergeCell ref="B87:W87"/>
    <mergeCell ref="B107:W107"/>
    <mergeCell ref="B132:L139"/>
    <mergeCell ref="N132:W134"/>
    <mergeCell ref="N136:W139"/>
    <mergeCell ref="B143:W143"/>
    <mergeCell ref="A130:X130"/>
    <mergeCell ref="A141:X141"/>
    <mergeCell ref="M122:W128"/>
    <mergeCell ref="A1:J1"/>
    <mergeCell ref="K1:M1"/>
    <mergeCell ref="N1:R1"/>
    <mergeCell ref="S1:V1"/>
    <mergeCell ref="A86:V86"/>
    <mergeCell ref="A63:X63"/>
    <mergeCell ref="A46:X46"/>
    <mergeCell ref="B49:C49"/>
    <mergeCell ref="B51:C51"/>
    <mergeCell ref="B53:C53"/>
    <mergeCell ref="B55:C55"/>
    <mergeCell ref="B48:C48"/>
    <mergeCell ref="B29:C29"/>
    <mergeCell ref="S28:T29"/>
    <mergeCell ref="V28:W29"/>
    <mergeCell ref="E30:O30"/>
    <mergeCell ref="E32:O32"/>
    <mergeCell ref="V66:W66"/>
    <mergeCell ref="A74:X74"/>
    <mergeCell ref="K77:W83"/>
    <mergeCell ref="S66:T66"/>
    <mergeCell ref="A27:X27"/>
    <mergeCell ref="B58:W58"/>
    <mergeCell ref="B61:W61"/>
    <mergeCell ref="A3:J3"/>
    <mergeCell ref="K3:M3"/>
    <mergeCell ref="N3:P3"/>
    <mergeCell ref="Q3:R3"/>
    <mergeCell ref="S3:V3"/>
    <mergeCell ref="A2:J2"/>
    <mergeCell ref="K2:M2"/>
    <mergeCell ref="N2:P2"/>
    <mergeCell ref="Q2:R2"/>
    <mergeCell ref="S2:V2"/>
    <mergeCell ref="B37:C37"/>
    <mergeCell ref="B32:C32"/>
    <mergeCell ref="B36:C36"/>
    <mergeCell ref="B39:C39"/>
    <mergeCell ref="S30:T30"/>
    <mergeCell ref="V30:W30"/>
    <mergeCell ref="S32:T32"/>
    <mergeCell ref="A4:J4"/>
    <mergeCell ref="K4:M4"/>
    <mergeCell ref="N4:P4"/>
    <mergeCell ref="S4:V4"/>
    <mergeCell ref="B10:C10"/>
    <mergeCell ref="E10:G10"/>
    <mergeCell ref="I10:P10"/>
    <mergeCell ref="R10:W10"/>
    <mergeCell ref="A5:X5"/>
    <mergeCell ref="A6:X6"/>
    <mergeCell ref="A7:X7"/>
    <mergeCell ref="B14:C14"/>
    <mergeCell ref="F14:G14"/>
    <mergeCell ref="B17:G17"/>
    <mergeCell ref="I17:L17"/>
    <mergeCell ref="B22:C22"/>
    <mergeCell ref="F22:G22"/>
    <mergeCell ref="B25:C25"/>
    <mergeCell ref="F25:G25"/>
    <mergeCell ref="M13:W14"/>
    <mergeCell ref="V17:X17"/>
    <mergeCell ref="N17:U17"/>
    <mergeCell ref="K22:W25"/>
    <mergeCell ref="A19:X19"/>
    <mergeCell ref="V32:W32"/>
    <mergeCell ref="B30:C30"/>
    <mergeCell ref="V37:W37"/>
    <mergeCell ref="S39:T39"/>
    <mergeCell ref="V39:W39"/>
    <mergeCell ref="S41:T41"/>
    <mergeCell ref="V41:W41"/>
    <mergeCell ref="E51:O51"/>
    <mergeCell ref="E53:O53"/>
    <mergeCell ref="E55:O55"/>
    <mergeCell ref="S55:T55"/>
    <mergeCell ref="V55:W55"/>
  </mergeCells>
  <dataValidations count="5">
    <dataValidation type="list" allowBlank="1" showInputMessage="1" showErrorMessage="1" sqref="E30 E37 E39 E32 E34 E41" xr:uid="{00000000-0002-0000-0100-000000000000}">
      <formula1>Refreshments</formula1>
    </dataValidation>
    <dataValidation type="list" allowBlank="1" showInputMessage="1" showErrorMessage="1" sqref="E66" xr:uid="{00000000-0002-0000-0100-000001000000}">
      <formula1>Food</formula1>
    </dataValidation>
    <dataValidation type="list" allowBlank="1" showInputMessage="1" showErrorMessage="1" sqref="E51 JA51 SW51 ACS51 AMO51 AWK51 BGG51 BQC51 BZY51 CJU51 CTQ51 DDM51 DNI51 DXE51 EHA51 EQW51 FAS51 FKO51 FUK51 GEG51 GOC51 GXY51 HHU51 HRQ51 IBM51 ILI51 IVE51 JFA51 JOW51 JYS51 KIO51 KSK51 LCG51 LMC51 LVY51 MFU51 MPQ51 MZM51 NJI51 NTE51 ODA51 OMW51 OWS51 PGO51 PQK51 QAG51 QKC51 QTY51 RDU51 RNQ51 RXM51 SHI51 SRE51 TBA51 TKW51 TUS51 UEO51 UOK51 UYG51 VIC51 VRY51 WBU51 WLQ51 WVM51 E49 JA49 SW49 ACS49 AMO49 AWK49 BGG49 BQC49 BZY49 CJU49 CTQ49 DDM49 DNI49 DXE49 EHA49 EQW49 FAS49 FKO49 FUK49 GEG49 GOC49 GXY49 HHU49 HRQ49 IBM49 ILI49 IVE49 JFA49 JOW49 JYS49 KIO49 KSK49 LCG49 LMC49 LVY49 MFU49 MPQ49 MZM49 NJI49 NTE49 ODA49 OMW49 OWS49 PGO49 PQK49 QAG49 QKC49 QTY49 RDU49 RNQ49 RXM49 SHI49 SRE49 TBA49 TKW49 TUS49 UEO49 UOK49 UYG49 VIC49 VRY49 WBU49 WLQ49 WVM49 E53 JA53 SW53 ACS53 AMO53 AWK53 BGG53 BQC53 BZY53 CJU53 CTQ53 DDM53 DNI53 DXE53 EHA53 EQW53 FAS53 FKO53 FUK53 GEG53 GOC53 GXY53 HHU53 HRQ53 IBM53 ILI53 IVE53 JFA53 JOW53 JYS53 KIO53 KSK53 LCG53 LMC53 LVY53 MFU53 MPQ53 MZM53 NJI53 NTE53 ODA53 OMW53 OWS53 PGO53 PQK53 QAG53 QKC53 QTY53 RDU53 RNQ53 RXM53 SHI53 SRE53 TBA53 TKW53 TUS53 UEO53 UOK53 UYG53 VIC53 VRY53 WBU53 WLQ53 WVM53 E55 JA55 SW55 ACS55 AMO55 AWK55 BGG55 BQC55 BZY55 CJU55 CTQ55 DDM55 DNI55 DXE55 EHA55 EQW55 FAS55 FKO55 FUK55 GEG55 GOC55 GXY55 HHU55 HRQ55 IBM55 ILI55 IVE55 JFA55 JOW55 JYS55 KIO55 KSK55 LCG55 LMC55 LVY55 MFU55 MPQ55 MZM55 NJI55 NTE55 ODA55 OMW55 OWS55 PGO55 PQK55 QAG55 QKC55 QTY55 RDU55 RNQ55 RXM55 SHI55 SRE55 TBA55 TKW55 TUS55 UEO55 UOK55 UYG55 VIC55 VRY55 WBU55 WLQ55 WVM55" xr:uid="{F8DA3D19-801F-47E2-AB05-F38BC6E7AA10}">
      <formula1>Accompaniments</formula1>
    </dataValidation>
    <dataValidation type="list" allowBlank="1" showInputMessage="1" showErrorMessage="1" sqref="S11:T12 P11:Q12 R10:R12" xr:uid="{00000000-0002-0000-0100-000005000000}">
      <formula1>Venues</formula1>
    </dataValidation>
    <dataValidation type="list" allowBlank="1" showInputMessage="1" showErrorMessage="1" sqref="B90 B92 B94 B96" xr:uid="{00000000-0002-0000-0100-000006000000}">
      <formula1>Flowers</formula1>
    </dataValidation>
  </dataValidations>
  <hyperlinks>
    <hyperlink ref="V17" r:id="rId1" xr:uid="{07B668B2-9703-4C01-B51B-D04342EEF7DD}"/>
  </hyperlinks>
  <printOptions horizontalCentered="1"/>
  <pageMargins left="0.23622047244094491" right="0.23622047244094491" top="0.19685039370078741" bottom="0.19685039370078741" header="0.31496062992125984" footer="0.15748031496062992"/>
  <pageSetup paperSize="9" scale="90" orientation="portrait" r:id="rId2"/>
  <headerFooter>
    <oddFooter>&amp;L&amp;"Verdana,Regular"&amp;8Portcullis Hospitality | Portcullis House | 1-2 Bridge Street | London | SW1A 2JH
+44 (0)20 7219 1688   portcullishousecatering@parliament.uk   www.parliament.uk/hoc-pch&amp;R&amp;KFF0000All prices inclusive of VAT at 20%</oddFooter>
  </headerFooter>
  <rowBreaks count="1" manualBreakCount="1">
    <brk id="73" max="23" man="1"/>
  </rowBreaks>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2"/>
  <dimension ref="A1:E46"/>
  <sheetViews>
    <sheetView workbookViewId="0">
      <selection sqref="A1:XFD1048576"/>
    </sheetView>
  </sheetViews>
  <sheetFormatPr defaultRowHeight="15" x14ac:dyDescent="0.25"/>
  <cols>
    <col min="2" max="2" width="76.7109375" bestFit="1" customWidth="1"/>
    <col min="3" max="3" width="6.42578125" customWidth="1"/>
    <col min="4" max="4" width="34.42578125" bestFit="1" customWidth="1"/>
  </cols>
  <sheetData>
    <row r="1" spans="1:5" ht="15" customHeight="1" x14ac:dyDescent="0.25">
      <c r="A1" s="1" t="s">
        <v>0</v>
      </c>
    </row>
    <row r="2" spans="1:5" ht="15" customHeight="1" x14ac:dyDescent="0.25">
      <c r="B2" s="1" t="s">
        <v>11</v>
      </c>
      <c r="C2" s="1"/>
      <c r="D2" s="17" t="s">
        <v>31</v>
      </c>
      <c r="E2" s="18"/>
    </row>
    <row r="3" spans="1:5" ht="15" customHeight="1" x14ac:dyDescent="0.25">
      <c r="B3" s="3" t="s">
        <v>101</v>
      </c>
      <c r="C3" s="48">
        <v>3</v>
      </c>
      <c r="D3" s="18" t="s">
        <v>122</v>
      </c>
      <c r="E3" s="55">
        <v>46</v>
      </c>
    </row>
    <row r="4" spans="1:5" ht="15" customHeight="1" x14ac:dyDescent="0.25">
      <c r="B4" s="3" t="s">
        <v>102</v>
      </c>
      <c r="C4" s="48">
        <v>3.75</v>
      </c>
      <c r="D4" s="18" t="s">
        <v>123</v>
      </c>
      <c r="E4" s="55">
        <v>53</v>
      </c>
    </row>
    <row r="5" spans="1:5" ht="15" customHeight="1" x14ac:dyDescent="0.25">
      <c r="B5" s="3" t="s">
        <v>96</v>
      </c>
      <c r="C5" s="48">
        <v>4.75</v>
      </c>
      <c r="D5" s="18" t="s">
        <v>124</v>
      </c>
      <c r="E5" s="55">
        <v>62</v>
      </c>
    </row>
    <row r="6" spans="1:5" ht="15" customHeight="1" x14ac:dyDescent="0.25">
      <c r="B6" s="3" t="s">
        <v>97</v>
      </c>
      <c r="C6" s="48">
        <v>2.5</v>
      </c>
      <c r="D6" s="18" t="s">
        <v>125</v>
      </c>
      <c r="E6" s="55">
        <v>77</v>
      </c>
    </row>
    <row r="7" spans="1:5" ht="15" customHeight="1" x14ac:dyDescent="0.25">
      <c r="B7" s="3" t="s">
        <v>113</v>
      </c>
      <c r="C7" s="48">
        <v>2.5</v>
      </c>
      <c r="D7" s="18" t="s">
        <v>126</v>
      </c>
      <c r="E7" s="55">
        <v>84</v>
      </c>
    </row>
    <row r="8" spans="1:5" ht="15" customHeight="1" x14ac:dyDescent="0.25">
      <c r="B8" s="3" t="s">
        <v>114</v>
      </c>
      <c r="C8" s="48">
        <v>2.5</v>
      </c>
      <c r="D8" s="18" t="s">
        <v>127</v>
      </c>
      <c r="E8" s="55">
        <v>92</v>
      </c>
    </row>
    <row r="9" spans="1:5" ht="15" customHeight="1" x14ac:dyDescent="0.25">
      <c r="B9" s="3" t="s">
        <v>98</v>
      </c>
      <c r="C9" s="48">
        <v>3</v>
      </c>
      <c r="D9" s="18" t="s">
        <v>128</v>
      </c>
      <c r="E9" s="55">
        <v>106</v>
      </c>
    </row>
    <row r="10" spans="1:5" ht="15" customHeight="1" x14ac:dyDescent="0.25">
      <c r="B10" s="3" t="s">
        <v>99</v>
      </c>
      <c r="C10" s="48">
        <v>5.5</v>
      </c>
      <c r="D10" s="18" t="s">
        <v>129</v>
      </c>
      <c r="E10" s="55">
        <v>123</v>
      </c>
    </row>
    <row r="11" spans="1:5" ht="15" customHeight="1" x14ac:dyDescent="0.25">
      <c r="B11" s="3" t="s">
        <v>100</v>
      </c>
      <c r="C11" s="48">
        <v>8.5</v>
      </c>
      <c r="D11" s="18" t="s">
        <v>130</v>
      </c>
      <c r="E11" s="55">
        <v>101</v>
      </c>
    </row>
    <row r="12" spans="1:5" ht="15" customHeight="1" x14ac:dyDescent="0.25">
      <c r="B12" s="3"/>
      <c r="C12" s="48"/>
      <c r="D12" s="18" t="s">
        <v>131</v>
      </c>
      <c r="E12" s="55">
        <v>107</v>
      </c>
    </row>
    <row r="13" spans="1:5" ht="15" customHeight="1" x14ac:dyDescent="0.25">
      <c r="B13" s="3"/>
      <c r="C13" s="3"/>
      <c r="D13" s="18" t="s">
        <v>132</v>
      </c>
      <c r="E13" s="55">
        <v>116</v>
      </c>
    </row>
    <row r="14" spans="1:5" ht="15" customHeight="1" x14ac:dyDescent="0.25">
      <c r="B14" s="2" t="s">
        <v>14</v>
      </c>
      <c r="C14" s="2"/>
      <c r="D14" s="18" t="s">
        <v>133</v>
      </c>
      <c r="E14" s="55">
        <v>131</v>
      </c>
    </row>
    <row r="15" spans="1:5" ht="15" customHeight="1" x14ac:dyDescent="0.25">
      <c r="B15" s="2" t="s">
        <v>26</v>
      </c>
      <c r="C15" s="2"/>
      <c r="D15" s="18" t="s">
        <v>134</v>
      </c>
      <c r="E15" s="55">
        <v>122</v>
      </c>
    </row>
    <row r="16" spans="1:5" ht="15" customHeight="1" x14ac:dyDescent="0.25">
      <c r="B16" s="3" t="s">
        <v>88</v>
      </c>
      <c r="C16" s="48">
        <v>3.75</v>
      </c>
      <c r="D16" s="18" t="s">
        <v>135</v>
      </c>
      <c r="E16" s="55">
        <v>131</v>
      </c>
    </row>
    <row r="17" spans="2:5" ht="15" customHeight="1" x14ac:dyDescent="0.25">
      <c r="B17" s="3" t="s">
        <v>89</v>
      </c>
      <c r="C17" s="48">
        <v>4.5</v>
      </c>
      <c r="D17" s="18" t="s">
        <v>136</v>
      </c>
      <c r="E17" s="55">
        <v>146</v>
      </c>
    </row>
    <row r="18" spans="2:5" ht="15" customHeight="1" x14ac:dyDescent="0.25">
      <c r="B18" s="3" t="s">
        <v>90</v>
      </c>
      <c r="C18" s="48">
        <v>1.75</v>
      </c>
      <c r="D18" s="18" t="s">
        <v>137</v>
      </c>
      <c r="E18" s="55">
        <v>152</v>
      </c>
    </row>
    <row r="19" spans="2:5" ht="15" customHeight="1" x14ac:dyDescent="0.25">
      <c r="B19" s="3" t="s">
        <v>91</v>
      </c>
      <c r="C19" s="48">
        <v>1</v>
      </c>
      <c r="D19" s="18" t="s">
        <v>121</v>
      </c>
      <c r="E19" s="55">
        <v>278</v>
      </c>
    </row>
    <row r="20" spans="2:5" ht="15" customHeight="1" x14ac:dyDescent="0.25">
      <c r="B20" s="3" t="s">
        <v>92</v>
      </c>
      <c r="C20" s="48">
        <v>1.5</v>
      </c>
      <c r="D20" s="18" t="s">
        <v>138</v>
      </c>
      <c r="E20" s="55">
        <v>290</v>
      </c>
    </row>
    <row r="21" spans="2:5" ht="15" customHeight="1" x14ac:dyDescent="0.25">
      <c r="B21" s="3" t="s">
        <v>93</v>
      </c>
      <c r="C21" s="48">
        <v>1.5</v>
      </c>
      <c r="D21" s="18" t="s">
        <v>120</v>
      </c>
      <c r="E21" s="55">
        <v>305</v>
      </c>
    </row>
    <row r="22" spans="2:5" ht="15" customHeight="1" x14ac:dyDescent="0.25">
      <c r="B22" s="3" t="s">
        <v>94</v>
      </c>
      <c r="C22" s="48">
        <v>1.5</v>
      </c>
      <c r="D22" s="18" t="s">
        <v>139</v>
      </c>
      <c r="E22" s="55">
        <v>335</v>
      </c>
    </row>
    <row r="23" spans="2:5" ht="15" customHeight="1" x14ac:dyDescent="0.25">
      <c r="B23" s="3"/>
      <c r="C23" s="48"/>
      <c r="D23" s="18" t="s">
        <v>140</v>
      </c>
      <c r="E23" s="18"/>
    </row>
    <row r="24" spans="2:5" ht="15" customHeight="1" x14ac:dyDescent="0.25">
      <c r="B24" s="2" t="s">
        <v>103</v>
      </c>
      <c r="C24" s="48"/>
    </row>
    <row r="25" spans="2:5" ht="15" customHeight="1" x14ac:dyDescent="0.25">
      <c r="B25" s="2" t="s">
        <v>26</v>
      </c>
      <c r="C25" s="49"/>
    </row>
    <row r="26" spans="2:5" ht="15" customHeight="1" x14ac:dyDescent="0.25">
      <c r="B26" s="1"/>
      <c r="C26" s="50"/>
      <c r="D26" s="18" t="s">
        <v>141</v>
      </c>
    </row>
    <row r="27" spans="2:5" ht="15" customHeight="1" x14ac:dyDescent="0.25">
      <c r="B27" s="3" t="s">
        <v>107</v>
      </c>
      <c r="C27" s="48">
        <v>18</v>
      </c>
      <c r="D27" s="18" t="s">
        <v>142</v>
      </c>
    </row>
    <row r="28" spans="2:5" ht="15" customHeight="1" x14ac:dyDescent="0.25">
      <c r="B28" s="3" t="s">
        <v>106</v>
      </c>
      <c r="C28" s="48">
        <v>16.5</v>
      </c>
      <c r="D28" s="18" t="s">
        <v>143</v>
      </c>
    </row>
    <row r="29" spans="2:5" ht="15" customHeight="1" x14ac:dyDescent="0.25">
      <c r="B29" s="1"/>
      <c r="C29" s="50"/>
      <c r="D29" s="18" t="s">
        <v>144</v>
      </c>
    </row>
    <row r="30" spans="2:5" ht="15" customHeight="1" x14ac:dyDescent="0.25">
      <c r="B30" s="3" t="s">
        <v>95</v>
      </c>
      <c r="C30" s="48">
        <v>16.5</v>
      </c>
    </row>
    <row r="31" spans="2:5" ht="15" customHeight="1" x14ac:dyDescent="0.25">
      <c r="B31" s="1"/>
      <c r="C31" s="49"/>
    </row>
    <row r="32" spans="2:5" ht="15" customHeight="1" x14ac:dyDescent="0.25">
      <c r="B32" s="4" t="s">
        <v>108</v>
      </c>
      <c r="C32" s="51">
        <v>18</v>
      </c>
    </row>
    <row r="33" spans="2:3" ht="15" customHeight="1" x14ac:dyDescent="0.25">
      <c r="B33" s="4"/>
      <c r="C33" s="4"/>
    </row>
    <row r="34" spans="2:3" ht="15" customHeight="1" x14ac:dyDescent="0.25">
      <c r="B34" s="5" t="s">
        <v>4</v>
      </c>
      <c r="C34" s="5"/>
    </row>
    <row r="35" spans="2:3" ht="15" customHeight="1" x14ac:dyDescent="0.25">
      <c r="B35" t="s">
        <v>15</v>
      </c>
    </row>
    <row r="36" spans="2:3" x14ac:dyDescent="0.25">
      <c r="B36" t="s">
        <v>16</v>
      </c>
    </row>
    <row r="37" spans="2:3" x14ac:dyDescent="0.25">
      <c r="B37" t="s">
        <v>17</v>
      </c>
    </row>
    <row r="38" spans="2:3" x14ac:dyDescent="0.25">
      <c r="B38" t="s">
        <v>18</v>
      </c>
    </row>
    <row r="39" spans="2:3" x14ac:dyDescent="0.25">
      <c r="B39" t="s">
        <v>19</v>
      </c>
    </row>
    <row r="40" spans="2:3" x14ac:dyDescent="0.25">
      <c r="B40" t="s">
        <v>20</v>
      </c>
    </row>
    <row r="41" spans="2:3" x14ac:dyDescent="0.25">
      <c r="B41" t="s">
        <v>21</v>
      </c>
    </row>
    <row r="42" spans="2:3" x14ac:dyDescent="0.25">
      <c r="B42" t="s">
        <v>22</v>
      </c>
    </row>
    <row r="43" spans="2:3" x14ac:dyDescent="0.25">
      <c r="B43" t="s">
        <v>23</v>
      </c>
    </row>
    <row r="44" spans="2:3" x14ac:dyDescent="0.25">
      <c r="B44" t="s">
        <v>24</v>
      </c>
    </row>
    <row r="45" spans="2:3" x14ac:dyDescent="0.25">
      <c r="B45" t="s">
        <v>25</v>
      </c>
    </row>
    <row r="46" spans="2:3" x14ac:dyDescent="0.25">
      <c r="B46" t="s">
        <v>6</v>
      </c>
    </row>
  </sheetData>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HoP RM Meridio Document" ma:contentTypeID="0x0101006EE69677D2A0AB42A78310A12E7F239D01001A1A84C942DC2F43BD1952697AE658FD" ma:contentTypeVersion="849" ma:contentTypeDescription="" ma:contentTypeScope="" ma:versionID="7002b9a902265e81d0a94cdaf92c5bb9">
  <xsd:schema xmlns:xsd="http://www.w3.org/2001/XMLSchema" xmlns:xs="http://www.w3.org/2001/XMLSchema" xmlns:p="http://schemas.microsoft.com/office/2006/metadata/properties" xmlns:ns2="4600776d-0a3c-44b4-bff2-0ceaafb13046" xmlns:ns4="127f9393-f70f-4729-8cb7-fb57a5330433" xmlns:ns5="58810d95-79b5-4dac-be5e-6802e999dd7c" targetNamespace="http://schemas.microsoft.com/office/2006/metadata/properties" ma:root="true" ma:fieldsID="244bf064f11e0d5781f685f78158e4c9" ns2:_="" ns4:_="" ns5:_="">
    <xsd:import namespace="4600776d-0a3c-44b4-bff2-0ceaafb13046"/>
    <xsd:import namespace="127f9393-f70f-4729-8cb7-fb57a5330433"/>
    <xsd:import namespace="58810d95-79b5-4dac-be5e-6802e999dd7c"/>
    <xsd:element name="properties">
      <xsd:complexType>
        <xsd:sequence>
          <xsd:element name="documentManagement">
            <xsd:complexType>
              <xsd:all>
                <xsd:element ref="ns2:SPIREFolderName" minOccurs="0"/>
                <xsd:element ref="ns2:SPIREFolderLocation" minOccurs="0"/>
                <xsd:element ref="ns2:SPIREDisposalHold" minOccurs="0"/>
                <xsd:element ref="ns2:ArchivalTransferPublicAccess" minOccurs="0"/>
                <xsd:element ref="ns2:PublicAccessClosurePeriod" minOccurs="0"/>
                <xsd:element ref="ns2:SPIREFolderRestrictedAccess" minOccurs="0"/>
                <xsd:element ref="ns2:RetentionTriggerDate" minOccurs="0"/>
                <xsd:element ref="ns2:SPIREFolderID" minOccurs="0"/>
                <xsd:element ref="ns2:SPIREDisposalSchedule" minOccurs="0"/>
                <xsd:element ref="ns2:SPIREEffectiveDate" minOccurs="0"/>
                <xsd:element ref="ns2:SPIREOwner" minOccurs="0"/>
                <xsd:element ref="ns2:k5b153ee974a4a57a7568e533217f2cb" minOccurs="0"/>
                <xsd:element ref="ns2:TaxCatchAll" minOccurs="0"/>
                <xsd:element ref="ns2:TaxCatchAllLabel" minOccurs="0"/>
                <xsd:element ref="ns2:SPIREDocumentID" minOccurs="0"/>
                <xsd:element ref="ns2:SPIRELatestVersionID" minOccurs="0"/>
                <xsd:element ref="ns2:SPIREDefaultLockFileName" minOccurs="0"/>
                <xsd:element ref="ns2:Fingerprint" minOccurs="0"/>
                <xsd:element ref="ns2:SPIREGlobalID" minOccurs="0"/>
                <xsd:element ref="ns2:Mimetype" minOccurs="0"/>
                <xsd:element ref="ns2:c4838c65c76546ae93d5703426802f7f" minOccurs="0"/>
                <xsd:element ref="ns2:j6c5b17cd04246da82e5604daf08bc68" minOccurs="0"/>
                <xsd:element ref="ns2:g3ef09377e3444258679b6035a1ff93a" minOccurs="0"/>
                <xsd:element ref="ns2:cd0fc526a5c840319a97fd94028e9904" minOccurs="0"/>
                <xsd:element ref="ns2:RecordNumber" minOccurs="0"/>
                <xsd:element ref="ns2:TransfertoArchives" minOccurs="0"/>
                <xsd:element ref="ns4:Team" minOccurs="0"/>
                <xsd:element ref="ns5:_dlc_DocId" minOccurs="0"/>
                <xsd:element ref="ns5:_dlc_DocIdUrl" minOccurs="0"/>
                <xsd:element ref="ns5: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00776d-0a3c-44b4-bff2-0ceaafb13046" elementFormDefault="qualified">
    <xsd:import namespace="http://schemas.microsoft.com/office/2006/documentManagement/types"/>
    <xsd:import namespace="http://schemas.microsoft.com/office/infopath/2007/PartnerControls"/>
    <xsd:element name="SPIREFolderName" ma:index="8" nillable="true" ma:displayName="SPIRE Folder Name" ma:internalName="SPIREFolderName" ma:readOnly="false">
      <xsd:simpleType>
        <xsd:restriction base="dms:Text">
          <xsd:maxLength value="255"/>
        </xsd:restriction>
      </xsd:simpleType>
    </xsd:element>
    <xsd:element name="SPIREFolderLocation" ma:index="9" nillable="true" ma:displayName="SPIRE Folder Location" ma:internalName="SPIREFolderLocation" ma:readOnly="false">
      <xsd:simpleType>
        <xsd:restriction base="dms:Note">
          <xsd:maxLength value="255"/>
        </xsd:restriction>
      </xsd:simpleType>
    </xsd:element>
    <xsd:element name="SPIREDisposalHold" ma:index="10" nillable="true" ma:displayName="SPIRE Disposal Hold" ma:internalName="SPIREDisposalHold" ma:readOnly="false">
      <xsd:simpleType>
        <xsd:restriction base="dms:Text">
          <xsd:maxLength value="255"/>
        </xsd:restriction>
      </xsd:simpleType>
    </xsd:element>
    <xsd:element name="ArchivalTransferPublicAccess" ma:index="11" nillable="true" ma:displayName="Archival Transfer Public Access" ma:internalName="ArchivalTransferPublicAccess" ma:readOnly="false">
      <xsd:simpleType>
        <xsd:restriction base="dms:Text">
          <xsd:maxLength value="255"/>
        </xsd:restriction>
      </xsd:simpleType>
    </xsd:element>
    <xsd:element name="PublicAccessClosurePeriod" ma:index="12" nillable="true" ma:displayName="Public Access Closure Period" ma:internalName="PublicAccessClosurePeriod" ma:readOnly="false">
      <xsd:simpleType>
        <xsd:restriction base="dms:Text">
          <xsd:maxLength value="255"/>
        </xsd:restriction>
      </xsd:simpleType>
    </xsd:element>
    <xsd:element name="SPIREFolderRestrictedAccess" ma:index="13" nillable="true" ma:displayName="SPIRE Folder Restricted Access" ma:internalName="SPIREFolderRestrictedAccess" ma:readOnly="false">
      <xsd:simpleType>
        <xsd:restriction base="dms:Text">
          <xsd:maxLength value="255"/>
        </xsd:restriction>
      </xsd:simpleType>
    </xsd:element>
    <xsd:element name="RetentionTriggerDate" ma:index="14" nillable="true" ma:displayName="Retention Trigger Date" ma:format="DateOnly" ma:internalName="RetentionTriggerDate" ma:readOnly="false">
      <xsd:simpleType>
        <xsd:restriction base="dms:DateTime"/>
      </xsd:simpleType>
    </xsd:element>
    <xsd:element name="SPIREFolderID" ma:index="15" nillable="true" ma:displayName="SPIRE Folder ID" ma:decimals="0" ma:internalName="SPIREFolderID" ma:readOnly="false" ma:percentage="FALSE">
      <xsd:simpleType>
        <xsd:restriction base="dms:Number"/>
      </xsd:simpleType>
    </xsd:element>
    <xsd:element name="SPIREDisposalSchedule" ma:index="16" nillable="true" ma:displayName="SPIRE Disposal Schedule" ma:internalName="SPIREDisposalSchedule" ma:readOnly="false">
      <xsd:simpleType>
        <xsd:restriction base="dms:Text">
          <xsd:maxLength value="255"/>
        </xsd:restriction>
      </xsd:simpleType>
    </xsd:element>
    <xsd:element name="SPIREEffectiveDate" ma:index="17" nillable="true" ma:displayName="SPIRE Effective Date" ma:format="DateOnly" ma:internalName="SPIREEffectiveDate" ma:readOnly="false">
      <xsd:simpleType>
        <xsd:restriction base="dms:DateTime"/>
      </xsd:simpleType>
    </xsd:element>
    <xsd:element name="SPIREOwner" ma:index="19" nillable="true" ma:displayName="SPIRE Owner" ma:internalName="SPIREOwner" ma:readOnly="false">
      <xsd:simpleType>
        <xsd:restriction base="dms:Text">
          <xsd:maxLength value="255"/>
        </xsd:restriction>
      </xsd:simpleType>
    </xsd:element>
    <xsd:element name="k5b153ee974a4a57a7568e533217f2cb" ma:index="20" nillable="true" ma:taxonomy="true" ma:internalName="k5b153ee974a4a57a7568e533217f2cb" ma:taxonomyFieldName="ProtectiveMarking" ma:displayName="Protective Marking" ma:readOnly="false" ma:fieldId="{45b153ee-974a-4a57-a756-8e533217f2cb}" ma:sspId="eb37f91c-4bb8-4ab3-bc5a-cd8753815459" ma:termSetId="a21652b8-fc26-4b81-81c8-686b596c9f43"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422c139d-a5a2-44d5-806a-0b6cab33d041}" ma:internalName="TaxCatchAll" ma:showField="CatchAllData" ma:web="58810d95-79b5-4dac-be5e-6802e999dd7c">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hidden="true" ma:list="{422c139d-a5a2-44d5-806a-0b6cab33d041}" ma:internalName="TaxCatchAllLabel" ma:readOnly="true" ma:showField="CatchAllDataLabel" ma:web="58810d95-79b5-4dac-be5e-6802e999dd7c">
      <xsd:complexType>
        <xsd:complexContent>
          <xsd:extension base="dms:MultiChoiceLookup">
            <xsd:sequence>
              <xsd:element name="Value" type="dms:Lookup" maxOccurs="unbounded" minOccurs="0" nillable="true"/>
            </xsd:sequence>
          </xsd:extension>
        </xsd:complexContent>
      </xsd:complexType>
    </xsd:element>
    <xsd:element name="SPIREDocumentID" ma:index="24" nillable="true" ma:displayName="SPIRE Document ID" ma:decimals="0" ma:internalName="SPIREDocumentID" ma:readOnly="false" ma:percentage="FALSE">
      <xsd:simpleType>
        <xsd:restriction base="dms:Number"/>
      </xsd:simpleType>
    </xsd:element>
    <xsd:element name="SPIRELatestVersionID" ma:index="25" nillable="true" ma:displayName="SPIRE Latest Version ID" ma:internalName="SPIRELatestVersionID" ma:readOnly="false" ma:percentage="FALSE">
      <xsd:simpleType>
        <xsd:restriction base="dms:Number"/>
      </xsd:simpleType>
    </xsd:element>
    <xsd:element name="SPIREDefaultLockFileName" ma:index="26" nillable="true" ma:displayName="SPIRE Default Lock File Name" ma:internalName="SPIREDefaultLockFileName" ma:readOnly="false">
      <xsd:simpleType>
        <xsd:restriction base="dms:Text">
          <xsd:maxLength value="255"/>
        </xsd:restriction>
      </xsd:simpleType>
    </xsd:element>
    <xsd:element name="Fingerprint" ma:index="28" nillable="true" ma:displayName="Fingerprint" ma:internalName="Fingerprint" ma:readOnly="false">
      <xsd:simpleType>
        <xsd:restriction base="dms:Text">
          <xsd:maxLength value="255"/>
        </xsd:restriction>
      </xsd:simpleType>
    </xsd:element>
    <xsd:element name="SPIREGlobalID" ma:index="29" nillable="true" ma:displayName="SPIRE Global ID" ma:internalName="SPIREGlobalID" ma:readOnly="false">
      <xsd:simpleType>
        <xsd:restriction base="dms:Text">
          <xsd:maxLength value="255"/>
        </xsd:restriction>
      </xsd:simpleType>
    </xsd:element>
    <xsd:element name="Mimetype" ma:index="30" nillable="true" ma:displayName="Mimetype" ma:description="Column used for mapping the Meridio version mimetypes from SPIRE into SharePoint." ma:internalName="Mimetype" ma:readOnly="false">
      <xsd:simpleType>
        <xsd:restriction base="dms:Text">
          <xsd:maxLength value="255"/>
        </xsd:restriction>
      </xsd:simpleType>
    </xsd:element>
    <xsd:element name="c4838c65c76546ae93d5703426802f7f" ma:index="31" nillable="true" ma:taxonomy="true" ma:internalName="c4838c65c76546ae93d5703426802f7f" ma:taxonomyFieldName="RMKeyword1" ma:displayName="RM Keyword 1" ma:readOnly="false" ma:fieldId="{c4838c65-c765-46ae-93d5-703426802f7f}" ma:sspId="eb37f91c-4bb8-4ab3-bc5a-cd8753815459" ma:termSetId="6ce78382-c8e8-44b0-9862-0d52dc2f47b1" ma:anchorId="00000000-0000-0000-0000-000000000000" ma:open="false" ma:isKeyword="false">
      <xsd:complexType>
        <xsd:sequence>
          <xsd:element ref="pc:Terms" minOccurs="0" maxOccurs="1"/>
        </xsd:sequence>
      </xsd:complexType>
    </xsd:element>
    <xsd:element name="j6c5b17cd04246da82e5604daf08bc68" ma:index="33" nillable="true" ma:taxonomy="true" ma:internalName="j6c5b17cd04246da82e5604daf08bc68" ma:taxonomyFieldName="RMKeyword2" ma:displayName="RM Keyword 2" ma:readOnly="false" ma:default="10;#Procedures And Guidance|ff371ca7-c6fe-44b5-885b-2b2af847cc2a" ma:fieldId="{36c5b17c-d042-46da-82e5-604daf08bc68}" ma:sspId="eb37f91c-4bb8-4ab3-bc5a-cd8753815459" ma:termSetId="6d4083f0-4a5b-4f0d-bf61-1a7bc95d06a4" ma:anchorId="00000000-0000-0000-0000-000000000000" ma:open="false" ma:isKeyword="false">
      <xsd:complexType>
        <xsd:sequence>
          <xsd:element ref="pc:Terms" minOccurs="0" maxOccurs="1"/>
        </xsd:sequence>
      </xsd:complexType>
    </xsd:element>
    <xsd:element name="g3ef09377e3444258679b6035a1ff93a" ma:index="35" nillable="true" ma:taxonomy="true" ma:internalName="g3ef09377e3444258679b6035a1ff93a" ma:taxonomyFieldName="RMKeyword3" ma:displayName="RM Keyword 3" ma:readOnly="false" ma:fieldId="{03ef0937-7e34-4425-8679-b6035a1ff93a}" ma:sspId="eb37f91c-4bb8-4ab3-bc5a-cd8753815459" ma:termSetId="4114c526-84fc-4c3e-bdac-645514365e25" ma:anchorId="00000000-0000-0000-0000-000000000000" ma:open="false" ma:isKeyword="false">
      <xsd:complexType>
        <xsd:sequence>
          <xsd:element ref="pc:Terms" minOccurs="0" maxOccurs="1"/>
        </xsd:sequence>
      </xsd:complexType>
    </xsd:element>
    <xsd:element name="cd0fc526a5c840319a97fd94028e9904" ma:index="37" nillable="true" ma:taxonomy="true" ma:internalName="cd0fc526a5c840319a97fd94028e9904" ma:taxonomyFieldName="RMKeyword4" ma:displayName="RM Keyword 4" ma:readOnly="false" ma:fieldId="{cd0fc526-a5c8-4031-9a97-fd94028e9904}" ma:sspId="eb37f91c-4bb8-4ab3-bc5a-cd8753815459" ma:termSetId="35662a10-3587-4b3e-a59c-955899b5916d" ma:anchorId="00000000-0000-0000-0000-000000000000" ma:open="false" ma:isKeyword="false">
      <xsd:complexType>
        <xsd:sequence>
          <xsd:element ref="pc:Terms" minOccurs="0" maxOccurs="1"/>
        </xsd:sequence>
      </xsd:complexType>
    </xsd:element>
    <xsd:element name="RecordNumber" ma:index="39" nillable="true" ma:displayName="Record Number" ma:indexed="true" ma:internalName="RecordNumber" ma:readOnly="false">
      <xsd:simpleType>
        <xsd:restriction base="dms:Text">
          <xsd:maxLength value="255"/>
        </xsd:restriction>
      </xsd:simpleType>
    </xsd:element>
    <xsd:element name="TransfertoArchives" ma:index="40" nillable="true" ma:displayName="Transfer to Archives" ma:default="0" ma:internalName="TransfertoArchives"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27f9393-f70f-4729-8cb7-fb57a5330433" elementFormDefault="qualified">
    <xsd:import namespace="http://schemas.microsoft.com/office/2006/documentManagement/types"/>
    <xsd:import namespace="http://schemas.microsoft.com/office/infopath/2007/PartnerControls"/>
    <xsd:element name="Team" ma:index="41" nillable="true" ma:displayName="Team" ma:list="UserInfo" ma:SearchPeopleOnly="false" ma:SharePointGroup="0" ma:internalName="Team"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8810d95-79b5-4dac-be5e-6802e999dd7c" elementFormDefault="qualified">
    <xsd:import namespace="http://schemas.microsoft.com/office/2006/documentManagement/types"/>
    <xsd:import namespace="http://schemas.microsoft.com/office/infopath/2007/PartnerControls"/>
    <xsd:element name="_dlc_DocId" ma:index="42" nillable="true" ma:displayName="Document ID Value" ma:description="The value of the document ID assigned to this item." ma:internalName="_dlc_DocId" ma:readOnly="true">
      <xsd:simpleType>
        <xsd:restriction base="dms:Text"/>
      </xsd:simpleType>
    </xsd:element>
    <xsd:element name="_dlc_DocIdUrl" ma:index="4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8"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ma:index="27"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file>

<file path=customXml/item3.xml><?xml version="1.0" encoding="utf-8"?>
<LongProperties xmlns="http://schemas.microsoft.com/office/2006/metadata/longProperties"/>
</file>

<file path=customXml/item4.xml><?xml version="1.0" encoding="utf-8"?>
<p:properties xmlns:p="http://schemas.microsoft.com/office/2006/metadata/properties" xmlns:xsi="http://www.w3.org/2001/XMLSchema-instance" xmlns:pc="http://schemas.microsoft.com/office/infopath/2007/PartnerControls">
  <documentManagement>
    <RecordNumber xmlns="4600776d-0a3c-44b4-bff2-0ceaafb13046" xsi:nil="true"/>
    <ArchivalTransferPublicAccess xmlns="4600776d-0a3c-44b4-bff2-0ceaafb13046">Open</ArchivalTransferPublicAccess>
    <SPIREFolderRestrictedAccess xmlns="4600776d-0a3c-44b4-bff2-0ceaafb13046" xsi:nil="true"/>
    <k5b153ee974a4a57a7568e533217f2cb xmlns="4600776d-0a3c-44b4-bff2-0ceaafb13046">
      <Terms xmlns="http://schemas.microsoft.com/office/infopath/2007/PartnerControls"/>
    </k5b153ee974a4a57a7568e533217f2cb>
    <TaxCatchAll xmlns="4600776d-0a3c-44b4-bff2-0ceaafb13046">
      <Value>8</Value>
      <Value>10</Value>
    </TaxCatchAll>
    <g3ef09377e3444258679b6035a1ff93a xmlns="4600776d-0a3c-44b4-bff2-0ceaafb13046">
      <Terms xmlns="http://schemas.microsoft.com/office/infopath/2007/PartnerControls"/>
    </g3ef09377e3444258679b6035a1ff93a>
    <Team xmlns="127f9393-f70f-4729-8cb7-fb57a5330433">
      <UserInfo>
        <DisplayName/>
        <AccountId>25</AccountId>
        <AccountType/>
      </UserInfo>
    </Team>
    <SPIREOwner xmlns="4600776d-0a3c-44b4-bff2-0ceaafb13046">WEST, Kay</SPIREOwner>
    <SPIREEffectiveDate xmlns="4600776d-0a3c-44b4-bff2-0ceaafb13046" xsi:nil="true"/>
    <j6c5b17cd04246da82e5604daf08bc68 xmlns="4600776d-0a3c-44b4-bff2-0ceaafb13046">
      <Terms xmlns="http://schemas.microsoft.com/office/infopath/2007/PartnerControls">
        <TermInfo xmlns="http://schemas.microsoft.com/office/infopath/2007/PartnerControls">
          <TermName xmlns="http://schemas.microsoft.com/office/infopath/2007/PartnerControls">Procedures And Guidance</TermName>
          <TermId xmlns="http://schemas.microsoft.com/office/infopath/2007/PartnerControls">ff371ca7-c6fe-44b5-885b-2b2af847cc2a</TermId>
        </TermInfo>
      </Terms>
    </j6c5b17cd04246da82e5604daf08bc68>
    <SPIREDefaultLockFileName xmlns="4600776d-0a3c-44b4-bff2-0ceaafb13046">fdf-pch-hospitality-(OCT2018).xls</SPIREDefaultLockFileName>
    <SPIREGlobalID xmlns="4600776d-0a3c-44b4-bff2-0ceaafb13046">2f73db4f-b3f7-4d88-a539-f8dd19c1ddd6</SPIREGlobalID>
    <SPIREDisposalSchedule xmlns="4600776d-0a3c-44b4-bff2-0ceaafb13046">223</SPIREDisposalSchedule>
    <SPIREDisposalHold xmlns="4600776d-0a3c-44b4-bff2-0ceaafb13046" xsi:nil="true"/>
    <TransfertoArchives xmlns="4600776d-0a3c-44b4-bff2-0ceaafb13046">false</TransfertoArchives>
    <SPIREDocumentID xmlns="4600776d-0a3c-44b4-bff2-0ceaafb13046">3520480</SPIREDocumentID>
    <Mimetype xmlns="4600776d-0a3c-44b4-bff2-0ceaafb13046">application/x-msexcel</Mimetype>
    <SPIREFolderLocation xmlns="4600776d-0a3c-44b4-bff2-0ceaafb13046">\Fileplan\.Office 365 Migration Prep\HC - IHS - CS\MEMBERS' SERVICES\EVENT ADMINISTRATION\PRIVATE DINING &amp; EVENTS\BOOKINGS\PRIVATE DINING &amp; EVENTS\Form Templates\</SPIREFolderLocation>
    <SPIRELatestVersionID xmlns="4600776d-0a3c-44b4-bff2-0ceaafb13046">1</SPIRELatestVersionID>
    <SPIREFolderName xmlns="4600776d-0a3c-44b4-bff2-0ceaafb13046">Form Templates</SPIREFolderName>
    <PublicAccessClosurePeriod xmlns="4600776d-0a3c-44b4-bff2-0ceaafb13046">20 Years</PublicAccessClosurePeriod>
    <SPIREFolderID xmlns="4600776d-0a3c-44b4-bff2-0ceaafb13046">99312</SPIREFolderID>
    <cd0fc526a5c840319a97fd94028e9904 xmlns="4600776d-0a3c-44b4-bff2-0ceaafb13046">
      <Terms xmlns="http://schemas.microsoft.com/office/infopath/2007/PartnerControls"/>
    </cd0fc526a5c840319a97fd94028e9904>
    <Fingerprint xmlns="4600776d-0a3c-44b4-bff2-0ceaafb13046" xsi:nil="true"/>
    <RetentionTriggerDate xmlns="4600776d-0a3c-44b4-bff2-0ceaafb13046" xsi:nil="true"/>
    <c4838c65c76546ae93d5703426802f7f xmlns="4600776d-0a3c-44b4-bff2-0ceaafb13046">
      <Terms xmlns="http://schemas.microsoft.com/office/infopath/2007/PartnerControls">
        <TermInfo xmlns="http://schemas.microsoft.com/office/infopath/2007/PartnerControls">
          <TermName xmlns="http://schemas.microsoft.com/office/infopath/2007/PartnerControls">SPIRE</TermName>
          <TermId xmlns="http://schemas.microsoft.com/office/infopath/2007/PartnerControls">b6655e41-fc89-4ca3-a40f-50dde6d40cff</TermId>
        </TermInfo>
      </Terms>
    </c4838c65c76546ae93d5703426802f7f>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eb37f91c-4bb8-4ab3-bc5a-cd8753815459" ContentTypeId="0x0101006EE69677D2A0AB42A78310A12E7F239D01" PreviousValue="false"/>
</file>

<file path=customXml/itemProps1.xml><?xml version="1.0" encoding="utf-8"?>
<ds:datastoreItem xmlns:ds="http://schemas.openxmlformats.org/officeDocument/2006/customXml" ds:itemID="{E7E15988-F846-4F03-9094-9E40F00850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00776d-0a3c-44b4-bff2-0ceaafb13046"/>
    <ds:schemaRef ds:uri="127f9393-f70f-4729-8cb7-fb57a5330433"/>
    <ds:schemaRef ds:uri="58810d95-79b5-4dac-be5e-6802e999dd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853BA8B-8AF1-4B4B-B781-2F086C3DA421}">
  <ds:schemaRefs>
    <ds:schemaRef ds:uri="http://schemas.microsoft.com/sharepoint/v3/contenttype/forms"/>
  </ds:schemaRefs>
</ds:datastoreItem>
</file>

<file path=customXml/itemProps3.xml><?xml version="1.0" encoding="utf-8"?>
<ds:datastoreItem xmlns:ds="http://schemas.openxmlformats.org/officeDocument/2006/customXml" ds:itemID="{897D4992-BD9E-44D7-8415-6FAEFA2CE10C}">
  <ds:schemaRefs>
    <ds:schemaRef ds:uri="http://schemas.microsoft.com/office/2006/metadata/longProperties"/>
  </ds:schemaRefs>
</ds:datastoreItem>
</file>

<file path=customXml/itemProps4.xml><?xml version="1.0" encoding="utf-8"?>
<ds:datastoreItem xmlns:ds="http://schemas.openxmlformats.org/officeDocument/2006/customXml" ds:itemID="{E3751AFA-F117-44EB-AA84-DEC9E326C7F7}">
  <ds:schemaRefs>
    <ds:schemaRef ds:uri="http://schemas.microsoft.com/office/2006/metadata/properties"/>
    <ds:schemaRef ds:uri="http://schemas.microsoft.com/office/infopath/2007/PartnerControls"/>
    <ds:schemaRef ds:uri="4600776d-0a3c-44b4-bff2-0ceaafb13046"/>
    <ds:schemaRef ds:uri="127f9393-f70f-4729-8cb7-fb57a5330433"/>
  </ds:schemaRefs>
</ds:datastoreItem>
</file>

<file path=customXml/itemProps5.xml><?xml version="1.0" encoding="utf-8"?>
<ds:datastoreItem xmlns:ds="http://schemas.openxmlformats.org/officeDocument/2006/customXml" ds:itemID="{0AAF3313-0EB6-434D-9A5B-269491E6DF43}">
  <ds:schemaRefs>
    <ds:schemaRef ds:uri="http://schemas.microsoft.com/sharepoint/events"/>
  </ds:schemaRefs>
</ds:datastoreItem>
</file>

<file path=customXml/itemProps6.xml><?xml version="1.0" encoding="utf-8"?>
<ds:datastoreItem xmlns:ds="http://schemas.openxmlformats.org/officeDocument/2006/customXml" ds:itemID="{49928C65-CB31-4860-B748-73039567EFE9}">
  <ds:schemaRefs>
    <ds:schemaRef ds:uri="Microsoft.SharePoint.Taxonomy.ContentTypeSync"/>
  </ds:schemaRefs>
</ds:datastoreItem>
</file>

<file path=docMetadata/LabelInfo.xml><?xml version="1.0" encoding="utf-8"?>
<clbl:labelList xmlns:clbl="http://schemas.microsoft.com/office/2020/mipLabelMetadata">
  <clbl:label id="{a8f77787-5df4-43b6-a2a8-8d8b678a318b}" enabled="1" method="Standard" siteId="{1ce6dd9e-b337-4088-be5e-8dbbec04b34a}"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vt:i4>
      </vt:variant>
      <vt:variant>
        <vt:lpstr>Named Ranges</vt:lpstr>
      </vt:variant>
      <vt:variant>
        <vt:i4>6</vt:i4>
      </vt:variant>
    </vt:vector>
  </HeadingPairs>
  <TitlesOfParts>
    <vt:vector size="9" baseType="lpstr">
      <vt:lpstr>Privacy Statement</vt:lpstr>
      <vt:lpstr>Function Details Form</vt:lpstr>
      <vt:lpstr>Menu</vt:lpstr>
      <vt:lpstr>Accompaniments</vt:lpstr>
      <vt:lpstr>Flowers</vt:lpstr>
      <vt:lpstr>Food</vt:lpstr>
      <vt:lpstr>'Function Details Form'!Print_Area</vt:lpstr>
      <vt:lpstr>Refreshments</vt:lpstr>
      <vt:lpstr>Venues</vt:lpstr>
    </vt:vector>
  </TitlesOfParts>
  <Company>Houses of Parliament</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fdf-pch-hospitality-(OCT2018)</dc:title>
  <dc:creator>Katie Troup</dc:creator>
  <cp:lastModifiedBy>HOLT, Lee</cp:lastModifiedBy>
  <cp:lastPrinted>2022-06-28T17:42:19Z</cp:lastPrinted>
  <dcterms:created xsi:type="dcterms:W3CDTF">2011-03-03T17:15:42Z</dcterms:created>
  <dcterms:modified xsi:type="dcterms:W3CDTF">2026-06-09T16:38:12Z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odified_x0020_By">
    <vt:lpwstr/>
  </property>
  <property fmtid="{D5CDD505-2E9C-101B-9397-08002B2CF9AE}" pid="3" name="display_urn:schemas-microsoft-com:office:office#Editor">
    <vt:lpwstr>HOLT, Lee</vt:lpwstr>
  </property>
  <property fmtid="{D5CDD505-2E9C-101B-9397-08002B2CF9AE}" pid="4" name="Title">
    <vt:lpwstr>fdf-pch-hospitality-(OCT2018)</vt:lpwstr>
  </property>
  <property fmtid="{D5CDD505-2E9C-101B-9397-08002B2CF9AE}" pid="5" name="display_urn:schemas-microsoft-com:office:office#Author">
    <vt:lpwstr>ADMINBADROCKJ</vt:lpwstr>
  </property>
  <property fmtid="{D5CDD505-2E9C-101B-9397-08002B2CF9AE}" pid="6" name="ContentTypeId">
    <vt:lpwstr>0x0101006EE69677D2A0AB42A78310A12E7F239D0100F6FF60E1CC1D7B4E83016ACAA480A02C</vt:lpwstr>
  </property>
  <property fmtid="{D5CDD505-2E9C-101B-9397-08002B2CF9AE}" pid="7" name="Created_x0020_By">
    <vt:lpwstr/>
  </property>
  <property fmtid="{D5CDD505-2E9C-101B-9397-08002B2CF9AE}" pid="8" name="Submitter">
    <vt:lpwstr/>
  </property>
  <property fmtid="{D5CDD505-2E9C-101B-9397-08002B2CF9AE}" pid="9" name="ConversationID">
    <vt:lpwstr/>
  </property>
  <property fmtid="{D5CDD505-2E9C-101B-9397-08002B2CF9AE}" pid="10" name="SPIREDeclarationDate">
    <vt:lpwstr/>
  </property>
  <property fmtid="{D5CDD505-2E9C-101B-9397-08002B2CF9AE}" pid="11" name="Order">
    <vt:lpwstr>1058300.00000000</vt:lpwstr>
  </property>
  <property fmtid="{D5CDD505-2E9C-101B-9397-08002B2CF9AE}" pid="12" name="RMKeyword3">
    <vt:lpwstr/>
  </property>
  <property fmtid="{D5CDD505-2E9C-101B-9397-08002B2CF9AE}" pid="13" name="SPIREDeclaredBy">
    <vt:lpwstr/>
  </property>
  <property fmtid="{D5CDD505-2E9C-101B-9397-08002B2CF9AE}" pid="14" name="ProtectiveMarking">
    <vt:lpwstr/>
  </property>
  <property fmtid="{D5CDD505-2E9C-101B-9397-08002B2CF9AE}" pid="15" name="ToExpanded">
    <vt:lpwstr/>
  </property>
  <property fmtid="{D5CDD505-2E9C-101B-9397-08002B2CF9AE}" pid="16" name="SentOnBehalfOf">
    <vt:lpwstr/>
  </property>
  <property fmtid="{D5CDD505-2E9C-101B-9397-08002B2CF9AE}" pid="17" name="SPIRERecordID">
    <vt:lpwstr/>
  </property>
  <property fmtid="{D5CDD505-2E9C-101B-9397-08002B2CF9AE}" pid="18" name="URL">
    <vt:lpwstr/>
  </property>
  <property fmtid="{D5CDD505-2E9C-101B-9397-08002B2CF9AE}" pid="19" name="ConversationTopic">
    <vt:lpwstr/>
  </property>
  <property fmtid="{D5CDD505-2E9C-101B-9397-08002B2CF9AE}" pid="20" name="To">
    <vt:lpwstr/>
  </property>
  <property fmtid="{D5CDD505-2E9C-101B-9397-08002B2CF9AE}" pid="21" name="RMKeyword2">
    <vt:lpwstr>10;#Procedures And Guidance|ff371ca7-c6fe-44b5-885b-2b2af847cc2a</vt:lpwstr>
  </property>
  <property fmtid="{D5CDD505-2E9C-101B-9397-08002B2CF9AE}" pid="22" name="xd_Signature">
    <vt:lpwstr/>
  </property>
  <property fmtid="{D5CDD505-2E9C-101B-9397-08002B2CF9AE}" pid="23" name="DateSent">
    <vt:lpwstr/>
  </property>
  <property fmtid="{D5CDD505-2E9C-101B-9397-08002B2CF9AE}" pid="24" name="From1">
    <vt:lpwstr/>
  </property>
  <property fmtid="{D5CDD505-2E9C-101B-9397-08002B2CF9AE}" pid="25" name="RMKeyword1">
    <vt:lpwstr>8;#SPIRE|b6655e41-fc89-4ca3-a40f-50dde6d40cff</vt:lpwstr>
  </property>
  <property fmtid="{D5CDD505-2E9C-101B-9397-08002B2CF9AE}" pid="26" name="CCExpanded">
    <vt:lpwstr/>
  </property>
  <property fmtid="{D5CDD505-2E9C-101B-9397-08002B2CF9AE}" pid="27" name="HasAttachments">
    <vt:lpwstr/>
  </property>
  <property fmtid="{D5CDD505-2E9C-101B-9397-08002B2CF9AE}" pid="28" name="BCCExpanded">
    <vt:lpwstr/>
  </property>
  <property fmtid="{D5CDD505-2E9C-101B-9397-08002B2CF9AE}" pid="29" name="xd_ProgID">
    <vt:lpwstr/>
  </property>
  <property fmtid="{D5CDD505-2E9C-101B-9397-08002B2CF9AE}" pid="30" name="BCC">
    <vt:lpwstr/>
  </property>
  <property fmtid="{D5CDD505-2E9C-101B-9397-08002B2CF9AE}" pid="31" name="_dlc_DocIdPersistId">
    <vt:lpwstr/>
  </property>
  <property fmtid="{D5CDD505-2E9C-101B-9397-08002B2CF9AE}" pid="32" name="_dlc_DocId">
    <vt:lpwstr>A3M5QXTVDRRZ-1425345144-10583</vt:lpwstr>
  </property>
  <property fmtid="{D5CDD505-2E9C-101B-9397-08002B2CF9AE}" pid="33" name="MessageClass">
    <vt:lpwstr/>
  </property>
  <property fmtid="{D5CDD505-2E9C-101B-9397-08002B2CF9AE}" pid="34" name="_SourceUrl">
    <vt:lpwstr/>
  </property>
  <property fmtid="{D5CDD505-2E9C-101B-9397-08002B2CF9AE}" pid="35" name="_SharedFileIndex">
    <vt:lpwstr/>
  </property>
  <property fmtid="{D5CDD505-2E9C-101B-9397-08002B2CF9AE}" pid="36" name="RMKeyword4">
    <vt:lpwstr/>
  </property>
  <property fmtid="{D5CDD505-2E9C-101B-9397-08002B2CF9AE}" pid="37" name="_dlc_DocIdUrl">
    <vt:lpwstr>https://hopuk.sharepoint.com/sites/hct-CateringServices/_layouts/15/DocIdRedir.aspx?ID=A3M5QXTVDRRZ-1425345144-10583, A3M5QXTVDRRZ-1425345144-10583</vt:lpwstr>
  </property>
  <property fmtid="{D5CDD505-2E9C-101B-9397-08002B2CF9AE}" pid="38" name="DateReceived">
    <vt:lpwstr/>
  </property>
  <property fmtid="{D5CDD505-2E9C-101B-9397-08002B2CF9AE}" pid="39" name="ComplianceAssetId">
    <vt:lpwstr/>
  </property>
  <property fmtid="{D5CDD505-2E9C-101B-9397-08002B2CF9AE}" pid="40" name="TemplateUrl">
    <vt:lpwstr/>
  </property>
  <property fmtid="{D5CDD505-2E9C-101B-9397-08002B2CF9AE}" pid="41" name="CC">
    <vt:lpwstr/>
  </property>
  <property fmtid="{D5CDD505-2E9C-101B-9397-08002B2CF9AE}" pid="42" name="_dlc_DocIdItemGuid">
    <vt:lpwstr>4708395d-e398-41e2-bda8-595e97341615</vt:lpwstr>
  </property>
  <property fmtid="{D5CDD505-2E9C-101B-9397-08002B2CF9AE}" pid="43" name="display_urn:schemas-microsoft-com:office:office#Team">
    <vt:lpwstr>Banqueting Group</vt:lpwstr>
  </property>
  <property fmtid="{D5CDD505-2E9C-101B-9397-08002B2CF9AE}" pid="44" name="display_urn:schemas-microsoft-com:office:office#SharedWithUsers">
    <vt:lpwstr>CHALLENDER, Chloe;PAROSCHI, Christianne</vt:lpwstr>
  </property>
  <property fmtid="{D5CDD505-2E9C-101B-9397-08002B2CF9AE}" pid="45" name="SharedWithUsers">
    <vt:lpwstr>217;#CHALLENDER, Chloe;#109;#PAROSCHI, Christianne</vt:lpwstr>
  </property>
  <property fmtid="{D5CDD505-2E9C-101B-9397-08002B2CF9AE}" pid="46" name="MSIP_Label_a8f77787-5df4-43b6-a2a8-8d8b678a318b_Enabled">
    <vt:lpwstr>true</vt:lpwstr>
  </property>
  <property fmtid="{D5CDD505-2E9C-101B-9397-08002B2CF9AE}" pid="47" name="MSIP_Label_a8f77787-5df4-43b6-a2a8-8d8b678a318b_SetDate">
    <vt:lpwstr>2023-08-11T14:10:58Z</vt:lpwstr>
  </property>
  <property fmtid="{D5CDD505-2E9C-101B-9397-08002B2CF9AE}" pid="48" name="MSIP_Label_a8f77787-5df4-43b6-a2a8-8d8b678a318b_Method">
    <vt:lpwstr>Standard</vt:lpwstr>
  </property>
  <property fmtid="{D5CDD505-2E9C-101B-9397-08002B2CF9AE}" pid="49" name="MSIP_Label_a8f77787-5df4-43b6-a2a8-8d8b678a318b_Name">
    <vt:lpwstr>a8f77787-5df4-43b6-a2a8-8d8b678a318b</vt:lpwstr>
  </property>
  <property fmtid="{D5CDD505-2E9C-101B-9397-08002B2CF9AE}" pid="50" name="MSIP_Label_a8f77787-5df4-43b6-a2a8-8d8b678a318b_SiteId">
    <vt:lpwstr>1ce6dd9e-b337-4088-be5e-8dbbec04b34a</vt:lpwstr>
  </property>
  <property fmtid="{D5CDD505-2E9C-101B-9397-08002B2CF9AE}" pid="51" name="MSIP_Label_a8f77787-5df4-43b6-a2a8-8d8b678a318b_ActionId">
    <vt:lpwstr>d463e2de-acfc-4118-bb6f-49da3cc5a7db</vt:lpwstr>
  </property>
  <property fmtid="{D5CDD505-2E9C-101B-9397-08002B2CF9AE}" pid="52" name="MSIP_Label_a8f77787-5df4-43b6-a2a8-8d8b678a318b_ContentBits">
    <vt:lpwstr>0</vt:lpwstr>
  </property>
</Properties>
</file>